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sldIdLst>
    <p:sldId id="742" r:id="rId3"/>
    <p:sldId id="743" r:id="rId4"/>
    <p:sldId id="428" r:id="rId5"/>
    <p:sldId id="736" r:id="rId6"/>
    <p:sldId id="739" r:id="rId7"/>
    <p:sldId id="404" r:id="rId8"/>
    <p:sldId id="726" r:id="rId9"/>
    <p:sldId id="727" r:id="rId10"/>
    <p:sldId id="728" r:id="rId11"/>
    <p:sldId id="729" r:id="rId12"/>
    <p:sldId id="740" r:id="rId13"/>
    <p:sldId id="723" r:id="rId14"/>
    <p:sldId id="725" r:id="rId15"/>
    <p:sldId id="741" r:id="rId16"/>
    <p:sldId id="730" r:id="rId17"/>
    <p:sldId id="731" r:id="rId18"/>
    <p:sldId id="7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0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8D516-9298-4F88-853A-6F8915CA6E9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9F890-F015-4702-8B5C-CE8DD06D4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4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6EA1-9A6C-4065-BE42-12FB0536281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America needs companies like Tiber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 the pace and let &amp; let investor digest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“Let me walk you through what we see here in the data”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with the right slide looking at the URM rates in areas and the problem in the Midwest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to the left with the (more RED the worse the state is)  - TX, CA and MO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76EA1-9A6C-4065-BE42-12FB0536281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35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file:///\\FIRMWIDE.CORP.GS.COM\IBDROOT\PROJECTS\IBD-NY\SANTIAGO2019\645896_1\_Graphics\PSD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file:///\\FIRMWIDE.CORP.GS.COM\IBDROOT\PROJECTS\IBD-NY\SANTIAGO2019\645896_1\_Graphics\PSD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C53F-EE29-4A22-90D1-109CF1698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809BB-6C48-4BA7-93C5-1A7968B93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44DD7-D09A-4005-81C0-5920BE7F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5E73-428C-4DE6-99AC-D5C3E46A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A239-7590-429A-8BAF-B89D614D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7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FC00D-556E-4802-8CAF-46722E99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6EE44-4589-4681-8498-A98939DD4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D291E-27CF-464C-BAAF-974F185D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1FB8-A91E-4265-957E-A3851364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F187-1FAD-4096-812E-CA3773F1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CC2B4-25B4-4BF7-818D-E87C60B73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595E1-425A-4D9E-BED5-7517A40139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4EC0-85C6-4DDE-802C-1ED48F88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B2D6-2464-4D87-9814-33018D2EB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50150-0C59-4B24-BD60-1445C4C3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49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F9F4681-B1A7-CC49-89A6-BB8141957B7B}"/>
              </a:ext>
            </a:extLst>
          </p:cNvPr>
          <p:cNvGrpSpPr/>
          <p:nvPr userDrawn="1"/>
        </p:nvGrpSpPr>
        <p:grpSpPr>
          <a:xfrm>
            <a:off x="0" y="6408420"/>
            <a:ext cx="12192000" cy="457200"/>
            <a:chOff x="0" y="6400801"/>
            <a:chExt cx="12192000" cy="4572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310A88-E5A1-7E4D-954F-FD53C835D382}"/>
                </a:ext>
              </a:extLst>
            </p:cNvPr>
            <p:cNvSpPr/>
            <p:nvPr userDrawn="1"/>
          </p:nvSpPr>
          <p:spPr>
            <a:xfrm>
              <a:off x="0" y="6400801"/>
              <a:ext cx="12192000" cy="4572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6C291098-8CE0-4E4D-8D51-486F206AF97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89721" y="6400801"/>
              <a:ext cx="4212557" cy="457200"/>
            </a:xfrm>
            <a:prstGeom prst="parallelogram">
              <a:avLst>
                <a:gd name="adj" fmla="val 30556"/>
              </a:avLst>
            </a:prstGeom>
            <a:solidFill>
              <a:srgbClr val="009193"/>
            </a:solidFill>
          </p:spPr>
          <p:txBody>
            <a:bodyPr wrap="square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i="0" kern="1200">
                  <a:solidFill>
                    <a:schemeClr val="bg1">
                      <a:lumMod val="50000"/>
                    </a:schemeClr>
                  </a:solidFill>
                  <a:latin typeface="Neris Thin" panose="00000300000000000000" pitchFamily="50" charset="0"/>
                  <a:ea typeface="Gulim" pitchFamily="34" charset="-127"/>
                  <a:cs typeface="+mj-cs"/>
                </a:defRPr>
              </a:lvl1pPr>
            </a:lstStyle>
            <a:p>
              <a:pPr algn="ctr"/>
              <a:r>
                <a:rPr lang="id-ID" sz="1400" b="1" i="0" dirty="0" err="1">
                  <a:solidFill>
                    <a:schemeClr val="bg1"/>
                  </a:solidFill>
                  <a:latin typeface="Gotham Black" pitchFamily="2" charset="0"/>
                  <a:cs typeface="Gotham Black" pitchFamily="2" charset="0"/>
                </a:rPr>
                <a:t>psm.edu</a:t>
              </a:r>
              <a:endParaRPr lang="en-US" sz="1400" b="1" i="0" dirty="0">
                <a:solidFill>
                  <a:schemeClr val="bg1"/>
                </a:solidFill>
                <a:latin typeface="Gotham Black" pitchFamily="2" charset="0"/>
                <a:cs typeface="Gotham Black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CDBA9F4-4AB9-CD48-969D-53A9199A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65" y="6454305"/>
            <a:ext cx="954629" cy="336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0E87F1-607E-C947-83C9-5594A3408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959" y="6456713"/>
            <a:ext cx="364906" cy="3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618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528" y="4648924"/>
            <a:ext cx="6750670" cy="847304"/>
          </a:xfrm>
        </p:spPr>
        <p:txBody>
          <a:bodyPr lIns="0" tIns="0" rIns="0" bIns="0" anchor="t" anchorCtr="0">
            <a:noAutofit/>
          </a:bodyPr>
          <a:lstStyle>
            <a:lvl1pPr algn="l">
              <a:defRPr sz="1853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08487" y="6277891"/>
            <a:ext cx="3757411" cy="236863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1059" b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841799" y="5516241"/>
            <a:ext cx="6770399" cy="338978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412" b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95335" y="-366316"/>
            <a:ext cx="1098669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here</a:t>
            </a:r>
            <a:r>
              <a:rPr lang="en-US" sz="882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82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/>
              </a:rPr>
              <a:t>\\FIRMWIDE.CORP.GS.COM\IBDROOT\PROJECTS\IBD-NY\SANTIAGO2019\645896_1\_Graphics\PSD</a:t>
            </a:r>
            <a:r>
              <a:rPr lang="en-US" sz="882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\\ibusrny006vf.ibd.fw.gs.com\murrda\home\Desktop\Logo Files\white outline gs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460" y="244170"/>
            <a:ext cx="605708" cy="4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3" y="255180"/>
            <a:ext cx="2571926" cy="40676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86620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06352" y="3157771"/>
            <a:ext cx="5539629" cy="847304"/>
          </a:xfrm>
        </p:spPr>
        <p:txBody>
          <a:bodyPr lIns="0" tIns="0" rIns="0" bIns="0" anchor="t" anchorCtr="0">
            <a:noAutofit/>
          </a:bodyPr>
          <a:lstStyle>
            <a:lvl1pPr algn="l">
              <a:defRPr sz="1853" b="1" cap="all" baseline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06351" y="4242172"/>
            <a:ext cx="5539630" cy="338978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412" b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295335" y="-366317"/>
            <a:ext cx="10986691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here</a:t>
            </a:r>
            <a:r>
              <a:rPr lang="en-US" sz="882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882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/>
              </a:rPr>
              <a:t>\\FIRMWIDE.CORP.GS.COM\IBDROOT\PROJECTS\IBD-NY\SANTIAGO2019\645896_1\_Graphics\PSD</a:t>
            </a:r>
            <a:r>
              <a:rPr lang="en-US" sz="882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82" b="1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6106055"/>
            <a:ext cx="623353" cy="4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277531"/>
            <a:ext cx="2571926" cy="40676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89717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2422" y="3028425"/>
            <a:ext cx="6710451" cy="847304"/>
          </a:xfrm>
        </p:spPr>
        <p:txBody>
          <a:bodyPr lIns="0" tIns="0" rIns="0" bIns="0" anchor="t" anchorCtr="0">
            <a:noAutofit/>
          </a:bodyPr>
          <a:lstStyle>
            <a:lvl1pPr algn="l">
              <a:defRPr sz="1853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08487" y="6277891"/>
            <a:ext cx="3757411" cy="236863"/>
          </a:xfr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1235" b="0">
                <a:solidFill>
                  <a:schemeClr val="accent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06051" y="4060266"/>
            <a:ext cx="6696822" cy="338978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412" b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074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8" y="5958704"/>
            <a:ext cx="698273" cy="5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5" y="255180"/>
            <a:ext cx="2571926" cy="40676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0425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6696"/>
            <a:ext cx="10006327" cy="2880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/>
          <a:stretch/>
        </p:blipFill>
        <p:spPr bwMode="auto">
          <a:xfrm>
            <a:off x="0" y="1996696"/>
            <a:ext cx="4921072" cy="287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14270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184198" y="4876080"/>
            <a:ext cx="8011413" cy="3891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944142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8804"/>
            <a:ext cx="10006327" cy="28807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38907"/>
          <a:stretch/>
        </p:blipFill>
        <p:spPr bwMode="auto">
          <a:xfrm>
            <a:off x="-2248" y="1998804"/>
            <a:ext cx="4953013" cy="28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2004870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89270" y="1998804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267605" y="4876080"/>
            <a:ext cx="7924395" cy="389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6018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6696"/>
            <a:ext cx="10006327" cy="2880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" y="1996696"/>
            <a:ext cx="4919465" cy="287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14270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184198" y="4876080"/>
            <a:ext cx="8011413" cy="3891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4140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8804"/>
            <a:ext cx="10006327" cy="28807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" y="1998804"/>
            <a:ext cx="4936592" cy="28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2004870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89270" y="1998804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267605" y="4876080"/>
            <a:ext cx="7924395" cy="389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6882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E131-D68E-49AA-8B0B-7D023C60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527C-13CA-4986-B0B7-736DAE44F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AC7B7-725C-4865-B1AB-816FF7DA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96146-DB03-49EA-BD2C-C8DDADA1E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1B506-D78F-4209-AB61-57959AE9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0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6696"/>
            <a:ext cx="10006327" cy="2880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" y="1996696"/>
            <a:ext cx="4919465" cy="287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14270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184198" y="4876080"/>
            <a:ext cx="8011413" cy="3891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146377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8804"/>
            <a:ext cx="10006327" cy="28807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" y="1998804"/>
            <a:ext cx="4936592" cy="28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2004870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89270" y="1998804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267605" y="4876080"/>
            <a:ext cx="7924395" cy="389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219467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6696"/>
            <a:ext cx="10006327" cy="28807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" y="1996696"/>
            <a:ext cx="4919465" cy="287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14270" y="1996696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184198" y="4876080"/>
            <a:ext cx="8011413" cy="38910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03392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189285" y="1998804"/>
            <a:ext cx="10006327" cy="28807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" y="1998804"/>
            <a:ext cx="4936592" cy="288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5"/>
          <p:cNvSpPr/>
          <p:nvPr userDrawn="1"/>
        </p:nvSpPr>
        <p:spPr>
          <a:xfrm>
            <a:off x="3368535" y="2004870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89270" y="1998804"/>
            <a:ext cx="1395216" cy="2880762"/>
          </a:xfrm>
          <a:custGeom>
            <a:avLst/>
            <a:gdLst>
              <a:gd name="connsiteX0" fmla="*/ 0 w 768100"/>
              <a:gd name="connsiteY0" fmla="*/ 0 h 2726006"/>
              <a:gd name="connsiteX1" fmla="*/ 768100 w 768100"/>
              <a:gd name="connsiteY1" fmla="*/ 0 h 2726006"/>
              <a:gd name="connsiteX2" fmla="*/ 768100 w 768100"/>
              <a:gd name="connsiteY2" fmla="*/ 2726006 h 2726006"/>
              <a:gd name="connsiteX3" fmla="*/ 0 w 768100"/>
              <a:gd name="connsiteY3" fmla="*/ 2726006 h 2726006"/>
              <a:gd name="connsiteX4" fmla="*/ 0 w 768100"/>
              <a:gd name="connsiteY4" fmla="*/ 0 h 2726006"/>
              <a:gd name="connsiteX0" fmla="*/ 1115 w 769215"/>
              <a:gd name="connsiteY0" fmla="*/ 0 h 2726006"/>
              <a:gd name="connsiteX1" fmla="*/ 769215 w 769215"/>
              <a:gd name="connsiteY1" fmla="*/ 0 h 2726006"/>
              <a:gd name="connsiteX2" fmla="*/ 769215 w 769215"/>
              <a:gd name="connsiteY2" fmla="*/ 2726006 h 2726006"/>
              <a:gd name="connsiteX3" fmla="*/ 1115 w 769215"/>
              <a:gd name="connsiteY3" fmla="*/ 2726006 h 2726006"/>
              <a:gd name="connsiteX4" fmla="*/ 0 w 769215"/>
              <a:gd name="connsiteY4" fmla="*/ 1274095 h 2726006"/>
              <a:gd name="connsiteX5" fmla="*/ 1115 w 769215"/>
              <a:gd name="connsiteY5" fmla="*/ 0 h 2726006"/>
              <a:gd name="connsiteX0" fmla="*/ 382953 w 1151053"/>
              <a:gd name="connsiteY0" fmla="*/ 0 h 2726006"/>
              <a:gd name="connsiteX1" fmla="*/ 1151053 w 1151053"/>
              <a:gd name="connsiteY1" fmla="*/ 0 h 2726006"/>
              <a:gd name="connsiteX2" fmla="*/ 1151053 w 1151053"/>
              <a:gd name="connsiteY2" fmla="*/ 2726006 h 2726006"/>
              <a:gd name="connsiteX3" fmla="*/ 382953 w 1151053"/>
              <a:gd name="connsiteY3" fmla="*/ 2726006 h 2726006"/>
              <a:gd name="connsiteX4" fmla="*/ 0 w 1151053"/>
              <a:gd name="connsiteY4" fmla="*/ 1284143 h 2726006"/>
              <a:gd name="connsiteX5" fmla="*/ 382953 w 1151053"/>
              <a:gd name="connsiteY5" fmla="*/ 0 h 272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1053" h="2726006">
                <a:moveTo>
                  <a:pt x="382953" y="0"/>
                </a:moveTo>
                <a:lnTo>
                  <a:pt x="1151053" y="0"/>
                </a:lnTo>
                <a:lnTo>
                  <a:pt x="1151053" y="2726006"/>
                </a:lnTo>
                <a:lnTo>
                  <a:pt x="382953" y="2726006"/>
                </a:lnTo>
                <a:cubicBezTo>
                  <a:pt x="382581" y="2242036"/>
                  <a:pt x="372" y="1768113"/>
                  <a:pt x="0" y="1284143"/>
                </a:cubicBezTo>
                <a:cubicBezTo>
                  <a:pt x="372" y="859445"/>
                  <a:pt x="382581" y="424698"/>
                  <a:pt x="3829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978765" y="2552477"/>
            <a:ext cx="5633262" cy="530878"/>
          </a:xfrm>
        </p:spPr>
        <p:txBody>
          <a:bodyPr>
            <a:normAutofit/>
          </a:bodyPr>
          <a:lstStyle>
            <a:lvl1pPr marL="0" indent="0">
              <a:buNone/>
              <a:defRPr sz="1324" b="0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 I: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978766" y="3423597"/>
            <a:ext cx="6725745" cy="1042339"/>
          </a:xfrm>
        </p:spPr>
        <p:txBody>
          <a:bodyPr lIns="0" tIns="0" rIns="0" bIns="0" anchor="t">
            <a:normAutofit/>
          </a:bodyPr>
          <a:lstStyle>
            <a:lvl1pPr algn="l">
              <a:defRPr sz="2030" b="1" cap="all" baseline="0">
                <a:solidFill>
                  <a:schemeClr val="bg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4267605" y="4876080"/>
            <a:ext cx="7924395" cy="389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1984" y="1715672"/>
            <a:ext cx="3847701" cy="2900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55" y="268476"/>
            <a:ext cx="778756" cy="5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6" y="311297"/>
            <a:ext cx="2571926" cy="40676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32344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9875" y="129967"/>
            <a:ext cx="9702322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76" y="1239721"/>
            <a:ext cx="10794636" cy="4916604"/>
          </a:xfrm>
        </p:spPr>
        <p:txBody>
          <a:bodyPr/>
          <a:lstStyle>
            <a:lvl1pPr marL="204518" indent="-204518">
              <a:spcBef>
                <a:spcPts val="0"/>
              </a:spcBef>
              <a:spcAft>
                <a:spcPts val="529"/>
              </a:spcAft>
              <a:buSzPct val="100000"/>
              <a:defRPr>
                <a:solidFill>
                  <a:schemeClr val="tx1"/>
                </a:solidFill>
              </a:defRPr>
            </a:lvl1pPr>
            <a:lvl2pPr marL="407636" indent="-2031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2pPr>
            <a:lvl3pPr marL="602348" indent="-194713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3pPr>
            <a:lvl4pPr marL="806867" indent="-2045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4pPr>
            <a:lvl5pPr marL="1011385" indent="-2045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7837" y="6343930"/>
            <a:ext cx="9683244" cy="3649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09876" y="683560"/>
            <a:ext cx="10794636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11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834" y="129967"/>
            <a:ext cx="9704193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7835" y="1242243"/>
            <a:ext cx="5121973" cy="4900122"/>
          </a:xfrm>
        </p:spPr>
        <p:txBody>
          <a:bodyPr>
            <a:normAutofit/>
          </a:bodyPr>
          <a:lstStyle>
            <a:lvl1pPr>
              <a:defRPr sz="1235">
                <a:solidFill>
                  <a:schemeClr val="tx1"/>
                </a:solidFill>
              </a:defRPr>
            </a:lvl1pPr>
            <a:lvl2pPr>
              <a:defRPr sz="1235">
                <a:solidFill>
                  <a:schemeClr val="tx1"/>
                </a:solidFill>
              </a:defRPr>
            </a:lvl2pPr>
            <a:lvl3pPr>
              <a:defRPr sz="1235">
                <a:solidFill>
                  <a:schemeClr val="tx1"/>
                </a:solidFill>
              </a:defRPr>
            </a:lvl3pPr>
            <a:lvl4pPr>
              <a:defRPr sz="1235">
                <a:solidFill>
                  <a:schemeClr val="tx1"/>
                </a:solidFill>
              </a:defRPr>
            </a:lvl4pPr>
            <a:lvl5pPr>
              <a:defRPr sz="1235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943" y="1242243"/>
            <a:ext cx="5121973" cy="4900122"/>
          </a:xfrm>
        </p:spPr>
        <p:txBody>
          <a:bodyPr>
            <a:normAutofit/>
          </a:bodyPr>
          <a:lstStyle>
            <a:lvl1pPr>
              <a:defRPr sz="1235">
                <a:solidFill>
                  <a:schemeClr val="tx1"/>
                </a:solidFill>
              </a:defRPr>
            </a:lvl1pPr>
            <a:lvl2pPr>
              <a:defRPr sz="1235">
                <a:solidFill>
                  <a:schemeClr val="tx1"/>
                </a:solidFill>
              </a:defRPr>
            </a:lvl2pPr>
            <a:lvl3pPr>
              <a:defRPr sz="1235">
                <a:solidFill>
                  <a:schemeClr val="tx1"/>
                </a:solidFill>
              </a:defRPr>
            </a:lvl3pPr>
            <a:lvl4pPr>
              <a:defRPr sz="1235">
                <a:solidFill>
                  <a:schemeClr val="tx1"/>
                </a:solidFill>
              </a:defRPr>
            </a:lvl4pPr>
            <a:lvl5pPr>
              <a:defRPr sz="1235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7393" y="6518672"/>
            <a:ext cx="410095" cy="190232"/>
          </a:xfrm>
        </p:spPr>
        <p:txBody>
          <a:bodyPr/>
          <a:lstStyle/>
          <a:p>
            <a:fld id="{0A02A6E8-0E38-4DAA-A49C-0521309D5EA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09876" y="684215"/>
            <a:ext cx="10783931" cy="297728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56365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834" y="129967"/>
            <a:ext cx="9704193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313" y="3283168"/>
            <a:ext cx="5121973" cy="2866177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94" y="3283168"/>
            <a:ext cx="5121973" cy="2866177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4313" y="6343932"/>
            <a:ext cx="9707713" cy="372596"/>
          </a:xfrm>
        </p:spPr>
        <p:txBody>
          <a:bodyPr/>
          <a:lstStyle>
            <a:lvl1pPr>
              <a:defRPr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907834" y="1242014"/>
            <a:ext cx="10796678" cy="1452282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04313" y="2969518"/>
            <a:ext cx="5121973" cy="272822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572294" y="2969518"/>
            <a:ext cx="5121973" cy="27282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907834" y="676581"/>
            <a:ext cx="10796678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82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904313" y="3268937"/>
            <a:ext cx="512197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572294" y="3268937"/>
            <a:ext cx="512197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048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9503" y="129967"/>
            <a:ext cx="9702695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503" y="4389679"/>
            <a:ext cx="3325091" cy="1612456"/>
          </a:xfrm>
        </p:spPr>
        <p:txBody>
          <a:bodyPr>
            <a:normAutofit/>
          </a:bodyPr>
          <a:lstStyle>
            <a:lvl1pPr>
              <a:defRPr sz="971" b="0">
                <a:solidFill>
                  <a:schemeClr val="tx1"/>
                </a:solidFill>
              </a:defRPr>
            </a:lvl1pPr>
            <a:lvl2pPr>
              <a:defRPr sz="971" b="0">
                <a:solidFill>
                  <a:schemeClr val="tx1"/>
                </a:solidFill>
              </a:defRPr>
            </a:lvl2pPr>
            <a:lvl3pPr>
              <a:defRPr sz="971" b="0">
                <a:solidFill>
                  <a:schemeClr val="tx1"/>
                </a:solidFill>
              </a:defRPr>
            </a:lvl3pPr>
            <a:lvl4pPr>
              <a:defRPr sz="971" b="0">
                <a:solidFill>
                  <a:schemeClr val="tx1"/>
                </a:solidFill>
              </a:defRPr>
            </a:lvl4pPr>
            <a:lvl5pPr>
              <a:defRPr sz="971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62485" y="4389679"/>
            <a:ext cx="3325091" cy="1612456"/>
          </a:xfrm>
        </p:spPr>
        <p:txBody>
          <a:bodyPr>
            <a:normAutofit/>
          </a:bodyPr>
          <a:lstStyle>
            <a:lvl1pPr>
              <a:defRPr sz="971" b="0">
                <a:solidFill>
                  <a:schemeClr val="tx1"/>
                </a:solidFill>
              </a:defRPr>
            </a:lvl1pPr>
            <a:lvl2pPr>
              <a:defRPr sz="971" b="0">
                <a:solidFill>
                  <a:schemeClr val="tx1"/>
                </a:solidFill>
              </a:defRPr>
            </a:lvl2pPr>
            <a:lvl3pPr>
              <a:defRPr sz="971" b="0">
                <a:solidFill>
                  <a:schemeClr val="tx1"/>
                </a:solidFill>
              </a:defRPr>
            </a:lvl3pPr>
            <a:lvl4pPr>
              <a:defRPr sz="971" b="0">
                <a:solidFill>
                  <a:schemeClr val="tx1"/>
                </a:solidFill>
              </a:defRPr>
            </a:lvl4pPr>
            <a:lvl5pPr>
              <a:defRPr sz="971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7835" y="6344575"/>
            <a:ext cx="9704364" cy="365159"/>
          </a:xfrm>
        </p:spPr>
        <p:txBody>
          <a:bodyPr/>
          <a:lstStyle>
            <a:lvl1pPr>
              <a:defRPr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09503" y="1239722"/>
            <a:ext cx="10795008" cy="2535353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add table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09504" y="4063842"/>
            <a:ext cx="3325720" cy="272822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059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62485" y="4063842"/>
            <a:ext cx="3325091" cy="27282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059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635995" y="4389679"/>
            <a:ext cx="3325091" cy="1612456"/>
          </a:xfrm>
        </p:spPr>
        <p:txBody>
          <a:bodyPr>
            <a:normAutofit/>
          </a:bodyPr>
          <a:lstStyle>
            <a:lvl1pPr>
              <a:defRPr sz="971" b="0">
                <a:solidFill>
                  <a:schemeClr val="tx1"/>
                </a:solidFill>
              </a:defRPr>
            </a:lvl1pPr>
            <a:lvl2pPr>
              <a:defRPr sz="971" b="0">
                <a:solidFill>
                  <a:schemeClr val="tx1"/>
                </a:solidFill>
              </a:defRPr>
            </a:lvl2pPr>
            <a:lvl3pPr>
              <a:defRPr sz="971" b="0">
                <a:solidFill>
                  <a:schemeClr val="tx1"/>
                </a:solidFill>
              </a:defRPr>
            </a:lvl3pPr>
            <a:lvl4pPr>
              <a:defRPr sz="971" b="0">
                <a:solidFill>
                  <a:schemeClr val="tx1"/>
                </a:solidFill>
              </a:defRPr>
            </a:lvl4pPr>
            <a:lvl5pPr>
              <a:defRPr sz="971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636309" y="4063842"/>
            <a:ext cx="3325091" cy="272822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059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09503" y="676581"/>
            <a:ext cx="10795008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909503" y="4366264"/>
            <a:ext cx="33250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4636309" y="4363111"/>
            <a:ext cx="33250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8362485" y="4363111"/>
            <a:ext cx="332509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758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502" y="1551574"/>
            <a:ext cx="10796046" cy="2017059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8465" y="4132307"/>
            <a:ext cx="10796046" cy="2017059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09502" y="1240886"/>
            <a:ext cx="10796046" cy="247831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08465" y="3858435"/>
            <a:ext cx="10796046" cy="228746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08465" y="141476"/>
            <a:ext cx="9703562" cy="40779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8466" y="6343933"/>
            <a:ext cx="9703561" cy="372086"/>
          </a:xfrm>
        </p:spPr>
        <p:txBody>
          <a:bodyPr/>
          <a:lstStyle>
            <a:lvl1pPr>
              <a:defRPr i="1"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908465" y="676581"/>
            <a:ext cx="10776136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909502" y="1518458"/>
            <a:ext cx="1079604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08465" y="4117048"/>
            <a:ext cx="1079604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60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313" y="1521175"/>
            <a:ext cx="5030510" cy="2011680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4313" y="4141153"/>
            <a:ext cx="5030510" cy="2011680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04313" y="1243470"/>
            <a:ext cx="5030510" cy="241446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04313" y="3876462"/>
            <a:ext cx="5030510" cy="22860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660890" y="1521175"/>
            <a:ext cx="5030510" cy="2011680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6"/>
          </p:nvPr>
        </p:nvSpPr>
        <p:spPr>
          <a:xfrm>
            <a:off x="6660890" y="4141153"/>
            <a:ext cx="5030510" cy="2011680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660890" y="1243470"/>
            <a:ext cx="5030510" cy="241445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660890" y="3876462"/>
            <a:ext cx="5030510" cy="22860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08465" y="134497"/>
            <a:ext cx="9703562" cy="4147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8463" y="6343933"/>
            <a:ext cx="9703564" cy="372086"/>
          </a:xfrm>
        </p:spPr>
        <p:txBody>
          <a:bodyPr/>
          <a:lstStyle>
            <a:lvl1pPr>
              <a:defRPr i="1"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908465" y="676581"/>
            <a:ext cx="10796046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04313" y="1501226"/>
            <a:ext cx="503051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660890" y="1501226"/>
            <a:ext cx="503051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904313" y="4132287"/>
            <a:ext cx="503051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660890" y="4132287"/>
            <a:ext cx="503051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33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DA784-9309-4800-BEDC-F04BCB2A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C90BD-79CB-41CB-9A05-11414982C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4227-FAFE-410B-92FA-A185064FA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247E6-BCD4-4D56-A2E1-4B1A9377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9C709-B712-4E4D-853D-4EA61E75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7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(2L/1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 userDrawn="1">
            <p:ph type="title" hasCustomPrompt="1"/>
          </p:nvPr>
        </p:nvSpPr>
        <p:spPr>
          <a:xfrm>
            <a:off x="908464" y="141476"/>
            <a:ext cx="9682788" cy="4077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909503" y="1261921"/>
            <a:ext cx="5209309" cy="20916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05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12"/>
          </p:nvPr>
        </p:nvSpPr>
        <p:spPr>
          <a:xfrm>
            <a:off x="909503" y="1516008"/>
            <a:ext cx="5209309" cy="1207008"/>
          </a:xfrm>
        </p:spPr>
        <p:txBody>
          <a:bodyPr tIns="45720"/>
          <a:lstStyle>
            <a:lvl1pPr>
              <a:defRPr sz="882">
                <a:solidFill>
                  <a:schemeClr val="tx1"/>
                </a:solidFill>
              </a:defRPr>
            </a:lvl1pPr>
            <a:lvl2pPr>
              <a:defRPr sz="882">
                <a:solidFill>
                  <a:schemeClr val="tx1"/>
                </a:solidFill>
              </a:defRPr>
            </a:lvl2pPr>
            <a:lvl3pPr>
              <a:defRPr sz="882">
                <a:solidFill>
                  <a:schemeClr val="tx1"/>
                </a:solidFill>
              </a:defRPr>
            </a:lvl3pPr>
            <a:lvl4pPr>
              <a:defRPr sz="882">
                <a:solidFill>
                  <a:schemeClr val="tx1"/>
                </a:solidFill>
              </a:defRPr>
            </a:lvl4pPr>
            <a:lvl5pPr>
              <a:defRPr sz="882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9503" y="2967323"/>
            <a:ext cx="5209309" cy="20916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05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" name="Content Placeholder 7"/>
          <p:cNvSpPr>
            <a:spLocks noGrp="1"/>
          </p:cNvSpPr>
          <p:nvPr userDrawn="1">
            <p:ph sz="quarter" idx="13"/>
          </p:nvPr>
        </p:nvSpPr>
        <p:spPr>
          <a:xfrm>
            <a:off x="909503" y="3221211"/>
            <a:ext cx="5209309" cy="1207008"/>
          </a:xfrm>
        </p:spPr>
        <p:txBody>
          <a:bodyPr tIns="45720"/>
          <a:lstStyle>
            <a:lvl1pPr>
              <a:defRPr sz="882">
                <a:solidFill>
                  <a:schemeClr val="tx1"/>
                </a:solidFill>
              </a:defRPr>
            </a:lvl1pPr>
            <a:lvl2pPr>
              <a:defRPr sz="882">
                <a:solidFill>
                  <a:schemeClr val="tx1"/>
                </a:solidFill>
              </a:defRPr>
            </a:lvl2pPr>
            <a:lvl3pPr>
              <a:defRPr sz="882">
                <a:solidFill>
                  <a:schemeClr val="tx1"/>
                </a:solidFill>
              </a:defRPr>
            </a:lvl3pPr>
            <a:lvl4pPr>
              <a:defRPr sz="882">
                <a:solidFill>
                  <a:schemeClr val="tx1"/>
                </a:solidFill>
              </a:defRPr>
            </a:lvl4pPr>
            <a:lvl5pPr>
              <a:defRPr sz="882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15744" y="1266352"/>
            <a:ext cx="4981864" cy="22269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147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9" name="Content Placeholder 5"/>
          <p:cNvSpPr>
            <a:spLocks noGrp="1"/>
          </p:cNvSpPr>
          <p:nvPr userDrawn="1">
            <p:ph sz="quarter" idx="14"/>
          </p:nvPr>
        </p:nvSpPr>
        <p:spPr>
          <a:xfrm>
            <a:off x="6715744" y="1524505"/>
            <a:ext cx="4981864" cy="4631821"/>
          </a:xfrm>
        </p:spPr>
        <p:txBody>
          <a:bodyPr tIns="45720"/>
          <a:lstStyle>
            <a:lvl1pPr>
              <a:spcBef>
                <a:spcPts val="0"/>
              </a:spcBef>
              <a:spcAft>
                <a:spcPts val="1059"/>
              </a:spcAft>
              <a:defRPr sz="1059" b="1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059"/>
              </a:spcAft>
              <a:defRPr sz="1059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059"/>
              </a:spcAft>
              <a:defRPr sz="1059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1059"/>
              </a:spcAft>
              <a:defRPr sz="1059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1059"/>
              </a:spcAft>
              <a:defRPr sz="1059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909503" y="4686686"/>
            <a:ext cx="5209309" cy="20916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05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Content Placeholder 7"/>
          <p:cNvSpPr>
            <a:spLocks noGrp="1"/>
          </p:cNvSpPr>
          <p:nvPr>
            <p:ph sz="quarter" idx="22"/>
          </p:nvPr>
        </p:nvSpPr>
        <p:spPr>
          <a:xfrm>
            <a:off x="909503" y="4940375"/>
            <a:ext cx="5209309" cy="1208970"/>
          </a:xfrm>
        </p:spPr>
        <p:txBody>
          <a:bodyPr tIns="45720"/>
          <a:lstStyle>
            <a:lvl1pPr>
              <a:defRPr sz="882">
                <a:solidFill>
                  <a:schemeClr val="tx1"/>
                </a:solidFill>
              </a:defRPr>
            </a:lvl1pPr>
            <a:lvl2pPr>
              <a:defRPr sz="882">
                <a:solidFill>
                  <a:schemeClr val="tx1"/>
                </a:solidFill>
              </a:defRPr>
            </a:lvl2pPr>
            <a:lvl3pPr>
              <a:defRPr sz="882">
                <a:solidFill>
                  <a:schemeClr val="tx1"/>
                </a:solidFill>
              </a:defRPr>
            </a:lvl3pPr>
            <a:lvl4pPr>
              <a:defRPr sz="882">
                <a:solidFill>
                  <a:schemeClr val="tx1"/>
                </a:solidFill>
              </a:defRPr>
            </a:lvl4pPr>
            <a:lvl5pPr>
              <a:defRPr sz="882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6159" y="6343930"/>
            <a:ext cx="9705868" cy="372595"/>
          </a:xfrm>
        </p:spPr>
        <p:txBody>
          <a:bodyPr/>
          <a:lstStyle>
            <a:lvl1pPr>
              <a:defRPr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08465" y="676581"/>
            <a:ext cx="10796046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6709971" y="1506771"/>
            <a:ext cx="49876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913141" y="1499791"/>
            <a:ext cx="520567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913141" y="3200271"/>
            <a:ext cx="520567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13141" y="4914652"/>
            <a:ext cx="520567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832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909875" y="141476"/>
            <a:ext cx="9702322" cy="4077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908462" y="1265260"/>
            <a:ext cx="10798232" cy="20916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05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908463" y="1518327"/>
            <a:ext cx="10796048" cy="1252728"/>
          </a:xfrm>
        </p:spPr>
        <p:txBody>
          <a:bodyPr tIns="45720">
            <a:normAutofit/>
          </a:bodyPr>
          <a:lstStyle>
            <a:lvl1pPr>
              <a:defRPr sz="971">
                <a:solidFill>
                  <a:schemeClr val="tx1"/>
                </a:solidFill>
              </a:defRPr>
            </a:lvl1pPr>
            <a:lvl2pPr>
              <a:defRPr sz="971">
                <a:solidFill>
                  <a:schemeClr val="tx1"/>
                </a:solidFill>
              </a:defRPr>
            </a:lvl2pPr>
            <a:lvl3pPr>
              <a:defRPr sz="971">
                <a:solidFill>
                  <a:schemeClr val="tx1"/>
                </a:solidFill>
              </a:defRPr>
            </a:lvl3pPr>
            <a:lvl4pPr>
              <a:defRPr sz="971">
                <a:solidFill>
                  <a:schemeClr val="tx1"/>
                </a:solidFill>
              </a:defRPr>
            </a:lvl4pPr>
            <a:lvl5pPr>
              <a:defRPr sz="97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8462" y="2962885"/>
            <a:ext cx="10796048" cy="20916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05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08462" y="3207297"/>
            <a:ext cx="10796048" cy="1252728"/>
          </a:xfrm>
        </p:spPr>
        <p:txBody>
          <a:bodyPr tIns="45720">
            <a:normAutofit/>
          </a:bodyPr>
          <a:lstStyle>
            <a:lvl1pPr>
              <a:defRPr sz="971">
                <a:solidFill>
                  <a:schemeClr val="tx1"/>
                </a:solidFill>
              </a:defRPr>
            </a:lvl1pPr>
            <a:lvl2pPr>
              <a:defRPr sz="971">
                <a:solidFill>
                  <a:schemeClr val="tx1"/>
                </a:solidFill>
              </a:defRPr>
            </a:lvl2pPr>
            <a:lvl3pPr>
              <a:defRPr sz="971">
                <a:solidFill>
                  <a:schemeClr val="tx1"/>
                </a:solidFill>
              </a:defRPr>
            </a:lvl3pPr>
            <a:lvl4pPr>
              <a:defRPr sz="971">
                <a:solidFill>
                  <a:schemeClr val="tx1"/>
                </a:solidFill>
              </a:defRPr>
            </a:lvl4pPr>
            <a:lvl5pPr>
              <a:defRPr sz="97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908463" y="4660511"/>
            <a:ext cx="10796046" cy="209160"/>
          </a:xfrm>
          <a:prstGeom prst="rect">
            <a:avLst/>
          </a:prstGeom>
        </p:spPr>
        <p:txBody>
          <a:bodyPr wrap="square" bIns="45720" anchor="b" anchorCtr="0">
            <a:spAutoFit/>
          </a:bodyPr>
          <a:lstStyle>
            <a:lvl1pPr marL="0" indent="0" algn="ctr">
              <a:buNone/>
              <a:defRPr sz="1059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sz="quarter" idx="20"/>
          </p:nvPr>
        </p:nvSpPr>
        <p:spPr>
          <a:xfrm>
            <a:off x="908463" y="4896268"/>
            <a:ext cx="10796046" cy="1253077"/>
          </a:xfrm>
        </p:spPr>
        <p:txBody>
          <a:bodyPr tIns="45720">
            <a:normAutofit/>
          </a:bodyPr>
          <a:lstStyle>
            <a:lvl1pPr>
              <a:defRPr sz="971">
                <a:solidFill>
                  <a:schemeClr val="tx1"/>
                </a:solidFill>
              </a:defRPr>
            </a:lvl1pPr>
            <a:lvl2pPr>
              <a:defRPr sz="971">
                <a:solidFill>
                  <a:schemeClr val="tx1"/>
                </a:solidFill>
              </a:defRPr>
            </a:lvl2pPr>
            <a:lvl3pPr>
              <a:defRPr sz="971">
                <a:solidFill>
                  <a:schemeClr val="tx1"/>
                </a:solidFill>
              </a:defRPr>
            </a:lvl3pPr>
            <a:lvl4pPr>
              <a:defRPr sz="971">
                <a:solidFill>
                  <a:schemeClr val="tx1"/>
                </a:solidFill>
              </a:defRPr>
            </a:lvl4pPr>
            <a:lvl5pPr>
              <a:defRPr sz="97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8466" y="6343933"/>
            <a:ext cx="9703732" cy="372596"/>
          </a:xfrm>
        </p:spPr>
        <p:txBody>
          <a:bodyPr/>
          <a:lstStyle>
            <a:lvl1pPr>
              <a:defRPr i="1"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08465" y="676581"/>
            <a:ext cx="10796046" cy="305360"/>
          </a:xfrm>
        </p:spPr>
        <p:txBody>
          <a:bodyPr tIns="0" anchor="ctr" anchorCtr="0">
            <a:noAutofit/>
          </a:bodyPr>
          <a:lstStyle>
            <a:lvl1pPr marL="305377" indent="-305377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08465" y="4892747"/>
            <a:ext cx="1079604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908463" y="3183533"/>
            <a:ext cx="107960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908463" y="1488279"/>
            <a:ext cx="1079823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05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834" y="129967"/>
            <a:ext cx="9683418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A6E8-0E38-4DAA-A49C-0521309D5E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08465" y="676581"/>
            <a:ext cx="10796046" cy="305360"/>
          </a:xfrm>
        </p:spPr>
        <p:txBody>
          <a:bodyPr tIns="27432" anchor="ctr" anchorCtr="0">
            <a:no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340431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7834" y="129967"/>
            <a:ext cx="9704193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313" y="3283168"/>
            <a:ext cx="5121973" cy="2866177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94" y="3283168"/>
            <a:ext cx="5121973" cy="2866177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04313" y="6343932"/>
            <a:ext cx="9707713" cy="372596"/>
          </a:xfrm>
        </p:spPr>
        <p:txBody>
          <a:bodyPr/>
          <a:lstStyle>
            <a:lvl1pPr>
              <a:defRPr>
                <a:solidFill>
                  <a:srgbClr val="63687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907834" y="1242014"/>
            <a:ext cx="10796678" cy="1452282"/>
          </a:xfrm>
        </p:spPr>
        <p:txBody>
          <a:bodyPr>
            <a:normAutofit/>
          </a:bodyPr>
          <a:lstStyle>
            <a:lvl1pPr>
              <a:defRPr sz="1059" b="0">
                <a:solidFill>
                  <a:schemeClr val="tx1"/>
                </a:solidFill>
              </a:defRPr>
            </a:lvl1pPr>
            <a:lvl2pPr>
              <a:defRPr sz="1059" b="0">
                <a:solidFill>
                  <a:schemeClr val="tx1"/>
                </a:solidFill>
              </a:defRPr>
            </a:lvl2pPr>
            <a:lvl3pPr>
              <a:defRPr sz="1059" b="0">
                <a:solidFill>
                  <a:schemeClr val="tx1"/>
                </a:solidFill>
              </a:defRPr>
            </a:lvl3pPr>
            <a:lvl4pPr>
              <a:defRPr sz="1059" b="0">
                <a:solidFill>
                  <a:schemeClr val="tx1"/>
                </a:solidFill>
              </a:defRPr>
            </a:lvl4pPr>
            <a:lvl5pPr>
              <a:defRPr sz="1059" b="0">
                <a:solidFill>
                  <a:schemeClr val="tx1"/>
                </a:solidFill>
              </a:defRPr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04313" y="2969518"/>
            <a:ext cx="5121973" cy="272822"/>
          </a:xfrm>
        </p:spPr>
        <p:txBody>
          <a:bodyPr rIns="0"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572294" y="2969518"/>
            <a:ext cx="5121973" cy="27282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147" b="1"/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907834" y="676581"/>
            <a:ext cx="10796678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82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56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9875" y="129967"/>
            <a:ext cx="9702322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76" y="1239721"/>
            <a:ext cx="10794636" cy="4916604"/>
          </a:xfrm>
        </p:spPr>
        <p:txBody>
          <a:bodyPr/>
          <a:lstStyle>
            <a:lvl1pPr marL="204518" indent="-204518">
              <a:spcBef>
                <a:spcPts val="0"/>
              </a:spcBef>
              <a:spcAft>
                <a:spcPts val="529"/>
              </a:spcAft>
              <a:buSzPct val="100000"/>
              <a:defRPr>
                <a:solidFill>
                  <a:schemeClr val="tx1"/>
                </a:solidFill>
              </a:defRPr>
            </a:lvl1pPr>
            <a:lvl2pPr marL="407636" indent="-2031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2pPr>
            <a:lvl3pPr marL="602348" indent="-194713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3pPr>
            <a:lvl4pPr marL="806867" indent="-2045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4pPr>
            <a:lvl5pPr marL="1011385" indent="-2045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7837" y="6343930"/>
            <a:ext cx="9683244" cy="3649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09876" y="683560"/>
            <a:ext cx="10794636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0" y="0"/>
            <a:ext cx="4772121" cy="1792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754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9875" y="129967"/>
            <a:ext cx="9702322" cy="4193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76" y="1239721"/>
            <a:ext cx="10794636" cy="4916604"/>
          </a:xfrm>
        </p:spPr>
        <p:txBody>
          <a:bodyPr/>
          <a:lstStyle>
            <a:lvl1pPr marL="204518" indent="-204518">
              <a:spcBef>
                <a:spcPts val="0"/>
              </a:spcBef>
              <a:spcAft>
                <a:spcPts val="529"/>
              </a:spcAft>
              <a:buSzPct val="100000"/>
              <a:defRPr>
                <a:solidFill>
                  <a:schemeClr val="tx1"/>
                </a:solidFill>
              </a:defRPr>
            </a:lvl1pPr>
            <a:lvl2pPr marL="407636" indent="-2031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2pPr>
            <a:lvl3pPr marL="602348" indent="-194713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3pPr>
            <a:lvl4pPr marL="806867" indent="-2045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4pPr>
            <a:lvl5pPr marL="1011385" indent="-204518">
              <a:spcBef>
                <a:spcPts val="0"/>
              </a:spcBef>
              <a:spcAft>
                <a:spcPts val="529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7837" y="6343930"/>
            <a:ext cx="9683244" cy="3649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09876" y="683560"/>
            <a:ext cx="10794636" cy="305360"/>
          </a:xfrm>
        </p:spPr>
        <p:txBody>
          <a:bodyPr tIns="45720">
            <a:normAutofit/>
          </a:bodyPr>
          <a:lstStyle>
            <a:lvl1pPr marL="301175" indent="-301175">
              <a:buClr>
                <a:schemeClr val="accent1"/>
              </a:buClr>
              <a:buFont typeface="Wingdings" panose="05000000000000000000" pitchFamily="2" charset="2"/>
              <a:buChar char="v"/>
              <a:defRPr sz="1059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7393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0" y="0"/>
            <a:ext cx="4772121" cy="1792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F5C2A-F58D-42A1-8C12-6B6D8FF0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08B7C-3ECD-4B01-B4D5-77B1874EF0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8B5BE-59A7-4A91-8562-33B3F68C1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69454-E390-4CFE-94C7-0E790ED0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E562B-412B-4A0C-ACFD-EC19B583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E98F7-3581-416C-8025-6A2D2851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3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3349F-D011-475F-B0BB-5B57EE2A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8350D-A796-4478-B5A4-5B0836134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F5540-DCBF-4296-84C2-C10D25600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487CA-5784-463A-BDD4-05255D61B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A9B43-72FE-4BDA-BA14-35C9C27C2D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B28500-ADCE-4D65-8973-722A8CE2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E2658-0FEF-4068-8E3F-CDCE437F5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FF977-699F-424F-8F27-1AAE13F0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9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5319-79CA-4169-A621-85D42795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82D7D-FB60-4A04-9E0C-471204CD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647EB-F0AA-4205-9CF6-2E2A1E56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8AE06-6E5B-43B5-B9BD-C895F8C4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6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2EB56-31B5-44EB-8489-C34329433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77B12-03C8-4B79-84D7-E038DECC0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08779-C130-48ED-8762-AD8C24A7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BFBF-786D-450F-AA50-DA54102D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FC12-BFC3-4847-8EF2-AF7A6ABA5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4BDAE-0345-4634-8BF4-DC17FDA7D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1514E-DD79-45D5-878A-63B62F04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46BE9-04ED-4866-9FBC-DA86C664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3C47C-6246-4298-A1A2-08C8FB4B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9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13B7-0FC9-43A9-A147-83CF6D19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FD540-FC20-4571-873F-5DBD761EF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5B2D4-ED07-4833-A606-6A7698E98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17DCE-EE8F-4B7E-A94C-1F9C2700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9634F-B94D-45FE-89C9-1F9FD881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94F3D-DCA6-44EE-84C7-59917A9AE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1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F1901-CC82-4F4A-8270-5E20FDEA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680A7-712B-4F57-96E6-CE0E2B2C3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CB784-6A1A-456D-B450-916103E47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BEB89-B9B4-4A2A-918D-1CBFCAC5B700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F76F3-139A-4A03-9EDE-23E5704D2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CD8CD-DD79-4A0A-921F-4F63D3D68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5F80F-E37F-4093-B172-72FED1BAC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5449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88" dirty="0"/>
              <a:t>                         </a:t>
            </a:r>
          </a:p>
        </p:txBody>
      </p:sp>
      <p:sp>
        <p:nvSpPr>
          <p:cNvPr id="27" name="Isosceles Triangle 26"/>
          <p:cNvSpPr/>
          <p:nvPr userDrawn="1"/>
        </p:nvSpPr>
        <p:spPr>
          <a:xfrm>
            <a:off x="1" y="4784472"/>
            <a:ext cx="543098" cy="1694839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6FB534"/>
              </a:buClr>
            </a:pPr>
            <a:endParaRPr lang="en-US" sz="1588" dirty="0"/>
          </a:p>
        </p:txBody>
      </p:sp>
      <p:sp>
        <p:nvSpPr>
          <p:cNvPr id="11" name="Isosceles Triangle 10"/>
          <p:cNvSpPr/>
          <p:nvPr userDrawn="1"/>
        </p:nvSpPr>
        <p:spPr>
          <a:xfrm>
            <a:off x="0" y="5394434"/>
            <a:ext cx="543098" cy="1084877"/>
          </a:xfrm>
          <a:prstGeom prst="triangle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9875" y="129967"/>
            <a:ext cx="9702322" cy="4193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876" y="1239723"/>
            <a:ext cx="10794635" cy="49166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875" y="6343930"/>
            <a:ext cx="9702322" cy="3649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6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814" y="6518672"/>
            <a:ext cx="410095" cy="190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27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A02A6E8-0E38-4DAA-A49C-0521309D5EA0}" type="slidenum">
              <a:rPr lang="en-US" smtClean="0"/>
              <a:pPr/>
              <a:t>‹#›</a:t>
            </a:fld>
            <a:r>
              <a:rPr lang="en-US" dirty="0"/>
              <a:t>           </a:t>
            </a:r>
          </a:p>
        </p:txBody>
      </p:sp>
      <p:sp>
        <p:nvSpPr>
          <p:cNvPr id="7" name="GS Doctop Placeholder" hidden="1"/>
          <p:cNvSpPr txBox="1"/>
          <p:nvPr userDrawn="1"/>
        </p:nvSpPr>
        <p:spPr>
          <a:xfrm>
            <a:off x="728135" y="0"/>
            <a:ext cx="7535333" cy="212987"/>
          </a:xfrm>
          <a:prstGeom prst="rect">
            <a:avLst/>
          </a:prstGeom>
          <a:noFill/>
        </p:spPr>
        <p:txBody>
          <a:bodyPr vert="horz" lIns="89896" tIns="44948" rIns="89896" bIns="44948" rtlCol="0">
            <a:spAutoFit/>
          </a:bodyPr>
          <a:lstStyle/>
          <a:p>
            <a:pPr algn="l"/>
            <a:r>
              <a:rPr lang="en-US" sz="794" b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ibdroot\projects\IBD-NY\tilefish2020\656802_1\5. Marketing Materials\1. Intro Deck\Pearl_IntroDeck_(Dec.2020).pptx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07834" y="548625"/>
            <a:ext cx="96834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017" y="356865"/>
            <a:ext cx="1143396" cy="1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\\ibusrny006vf.ibd.fw.gs.com\murrda\home\Desktop\Logo Files\gs bw logo.png"/>
          <p:cNvPicPr>
            <a:picLocks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013" y="6281554"/>
            <a:ext cx="627498" cy="43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426913" y="1638989"/>
            <a:ext cx="307320" cy="478203"/>
          </a:xfrm>
          <a:prstGeom prst="rect">
            <a:avLst/>
          </a:prstGeom>
          <a:solidFill>
            <a:srgbClr val="1D3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-426913" y="2196810"/>
            <a:ext cx="307320" cy="478203"/>
          </a:xfrm>
          <a:prstGeom prst="rect">
            <a:avLst/>
          </a:prstGeom>
          <a:solidFill>
            <a:srgbClr val="C5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412597" y="0"/>
            <a:ext cx="307320" cy="478203"/>
          </a:xfrm>
          <a:prstGeom prst="rect">
            <a:avLst/>
          </a:prstGeom>
          <a:solidFill>
            <a:srgbClr val="00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/>
            <a:r>
              <a:rPr lang="en-US" sz="706" b="1" dirty="0">
                <a:latin typeface="Arial" panose="020B0604020202020204" pitchFamily="34" charset="0"/>
                <a:cs typeface="Arial" panose="020B0604020202020204" pitchFamily="34" charset="0"/>
              </a:rPr>
              <a:t>189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-412597" y="1100064"/>
            <a:ext cx="307320" cy="478203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-422079" y="550031"/>
            <a:ext cx="307320" cy="47820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-424353" y="2740690"/>
            <a:ext cx="307320" cy="478203"/>
          </a:xfrm>
          <a:prstGeom prst="rect">
            <a:avLst/>
          </a:prstGeom>
          <a:solidFill>
            <a:srgbClr val="BF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249</a:t>
            </a:r>
          </a:p>
          <a:p>
            <a:pPr algn="ctr"/>
            <a:r>
              <a:rPr lang="en-US" sz="70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-433184" y="3296873"/>
            <a:ext cx="307320" cy="478203"/>
          </a:xfrm>
          <a:prstGeom prst="rect">
            <a:avLst/>
          </a:prstGeom>
          <a:solidFill>
            <a:srgbClr val="0014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n-US" sz="70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31046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hf hdr="0" dt="0"/>
  <p:txStyles>
    <p:titleStyle>
      <a:lvl1pPr algn="l" defTabSz="899010" rtl="0" eaLnBrk="1" latinLnBrk="0" hangingPunct="1">
        <a:spcBef>
          <a:spcPct val="0"/>
        </a:spcBef>
        <a:buNone/>
        <a:defRPr sz="1412" b="1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04518" indent="-204518" algn="l" defTabSz="899010" rtl="0" eaLnBrk="1" latinLnBrk="0" hangingPunct="1">
        <a:spcBef>
          <a:spcPts val="0"/>
        </a:spcBef>
        <a:spcAft>
          <a:spcPts val="529"/>
        </a:spcAft>
        <a:buClrTx/>
        <a:buSzPct val="120000"/>
        <a:buFont typeface="Arial" panose="020B0604020202020204" pitchFamily="34" charset="0"/>
        <a:buChar char="♦"/>
        <a:defRPr sz="1235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407636" indent="-203118" algn="l" defTabSz="899010" rtl="0" eaLnBrk="1" latinLnBrk="0" hangingPunct="1">
        <a:spcBef>
          <a:spcPts val="0"/>
        </a:spcBef>
        <a:spcAft>
          <a:spcPts val="529"/>
        </a:spcAft>
        <a:buClrTx/>
        <a:buFont typeface="Arial" panose="020B0604020202020204" pitchFamily="34" charset="0"/>
        <a:buChar char="–"/>
        <a:defRPr sz="1235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602348" indent="-194713" algn="l" defTabSz="899010" rtl="0" eaLnBrk="1" latinLnBrk="0" hangingPunct="1">
        <a:spcBef>
          <a:spcPts val="0"/>
        </a:spcBef>
        <a:spcAft>
          <a:spcPts val="529"/>
        </a:spcAft>
        <a:buClrTx/>
        <a:buFont typeface="Arial" panose="020B0604020202020204" pitchFamily="34" charset="0"/>
        <a:buChar char="•"/>
        <a:defRPr sz="1235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806867" indent="-204518" algn="l" defTabSz="899010" rtl="0" eaLnBrk="1" latinLnBrk="0" hangingPunct="1">
        <a:spcBef>
          <a:spcPts val="0"/>
        </a:spcBef>
        <a:spcAft>
          <a:spcPts val="529"/>
        </a:spcAft>
        <a:buClrTx/>
        <a:buFont typeface="Arial" panose="020B0604020202020204" pitchFamily="34" charset="0"/>
        <a:buChar char="–"/>
        <a:defRPr sz="1235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1011385" indent="-204518" algn="l" defTabSz="899010" rtl="0" eaLnBrk="1" latinLnBrk="0" hangingPunct="1">
        <a:spcBef>
          <a:spcPts val="0"/>
        </a:spcBef>
        <a:spcAft>
          <a:spcPts val="529"/>
        </a:spcAft>
        <a:buClrTx/>
        <a:buFont typeface="Arial" panose="020B0604020202020204" pitchFamily="34" charset="0"/>
        <a:buChar char="»"/>
        <a:defRPr sz="1235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529EE-21D3-4A4F-BAAE-1F18F9ED7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St. Louis REALTORS® Urban Affairs Forum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Saint Louis – Puerto Rico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439E7-741C-4A18-9464-57BEBBB96F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6/9/2021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6D060-F382-4CFD-800C-54002CB15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Health Education &amp; Services</a:t>
            </a:r>
          </a:p>
        </p:txBody>
      </p:sp>
    </p:spTree>
    <p:extLst>
      <p:ext uri="{BB962C8B-B14F-4D97-AF65-F5344CB8AC3E}">
        <p14:creationId xmlns:p14="http://schemas.microsoft.com/office/powerpoint/2010/main" val="2334616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0F993-5F54-4EB1-AA04-B6D16B1776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160" y="643466"/>
            <a:ext cx="6937679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90443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D58091-CC3D-4325-BD78-4A721FF3A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III: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5FD8B-8251-4F14-9F04-9FB2B689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 Louis</a:t>
            </a:r>
          </a:p>
        </p:txBody>
      </p:sp>
    </p:spTree>
    <p:extLst>
      <p:ext uri="{BB962C8B-B14F-4D97-AF65-F5344CB8AC3E}">
        <p14:creationId xmlns:p14="http://schemas.microsoft.com/office/powerpoint/2010/main" val="113574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room, several&#10;&#10;Description automatically generated">
            <a:extLst>
              <a:ext uri="{FF2B5EF4-FFF2-40B4-BE49-F238E27FC236}">
                <a16:creationId xmlns:a16="http://schemas.microsoft.com/office/drawing/2014/main" id="{F4FB717F-C9DE-4E4E-9BD2-8A397DB74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6" y="895272"/>
            <a:ext cx="10317907" cy="54046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0CD134-0059-4B3F-B2A6-C836691E4789}"/>
              </a:ext>
            </a:extLst>
          </p:cNvPr>
          <p:cNvSpPr txBox="1">
            <a:spLocks/>
          </p:cNvSpPr>
          <p:nvPr/>
        </p:nvSpPr>
        <p:spPr>
          <a:xfrm>
            <a:off x="516559" y="213515"/>
            <a:ext cx="8115376" cy="642735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>
                    <a:lumMod val="50000"/>
                  </a:schemeClr>
                </a:solidFill>
                <a:latin typeface="Neris Thin" panose="00000300000000000000" pitchFamily="50" charset="0"/>
                <a:ea typeface="Gulim" pitchFamily="34" charset="-127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333333"/>
                </a:solidFill>
                <a:latin typeface="Roboto Slab"/>
                <a:cs typeface="Gotham Ultra" pitchFamily="2" charset="0"/>
              </a:rPr>
              <a:t>PHSU St. Louis – Globe Expansion</a:t>
            </a:r>
            <a:endParaRPr lang="id-ID" sz="3600" b="1" dirty="0">
              <a:solidFill>
                <a:srgbClr val="333333"/>
              </a:solidFill>
              <a:latin typeface="Roboto Slab"/>
              <a:cs typeface="Gotham Ul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6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964EF-B417-4140-A6C3-9301B9E26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358" y="918056"/>
            <a:ext cx="8420457" cy="5438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108A0C-668F-4CA1-A618-0125B3DDBF99}"/>
              </a:ext>
            </a:extLst>
          </p:cNvPr>
          <p:cNvSpPr txBox="1">
            <a:spLocks/>
          </p:cNvSpPr>
          <p:nvPr/>
        </p:nvSpPr>
        <p:spPr>
          <a:xfrm>
            <a:off x="516559" y="213515"/>
            <a:ext cx="8115376" cy="642735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>
                    <a:lumMod val="50000"/>
                  </a:schemeClr>
                </a:solidFill>
                <a:latin typeface="Neris Thin" panose="00000300000000000000" pitchFamily="50" charset="0"/>
                <a:ea typeface="Gulim" pitchFamily="34" charset="-127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333333"/>
                </a:solidFill>
                <a:latin typeface="Roboto Slab"/>
                <a:cs typeface="Gotham Ultra" pitchFamily="2" charset="0"/>
              </a:rPr>
              <a:t>PHSU St. Louis – Globe Expansion</a:t>
            </a:r>
            <a:endParaRPr lang="id-ID" sz="3600" b="1" dirty="0">
              <a:solidFill>
                <a:srgbClr val="333333"/>
              </a:solidFill>
              <a:latin typeface="Roboto Slab"/>
              <a:cs typeface="Gotham Ul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74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99B3F-6666-4849-A15A-A28544FE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18" y="643466"/>
            <a:ext cx="884296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6493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723825D-0908-4A7E-A98F-9A39FC1E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6" y="643466"/>
            <a:ext cx="891370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5469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18558-4F56-4650-B6E7-E0152A52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33" y="643466"/>
            <a:ext cx="87733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6072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99B3F-6666-4849-A15A-A28544FE7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18" y="643466"/>
            <a:ext cx="884296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06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AD914C-3763-40E2-9B58-414F545C44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I: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184B86-9D8B-450C-B32F-D5D1DF98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metrics</a:t>
            </a:r>
          </a:p>
        </p:txBody>
      </p:sp>
    </p:spTree>
    <p:extLst>
      <p:ext uri="{BB962C8B-B14F-4D97-AF65-F5344CB8AC3E}">
        <p14:creationId xmlns:p14="http://schemas.microsoft.com/office/powerpoint/2010/main" val="190778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d:2f30a6a5-afe5-4224-82e7-73d6b32e47ea;Type:GsPicture;FilePath:\\FIRMWIDE.CORP.GS.COM\IBDROOT\PROJECTS\IBD-NY\TILEFISH2020\656802_1\5. Marketing Materials\1. Intro Deck\Excel\Table 01 National Health Expenditures and Selected Economic Indicators.xlsx;SheetName:Sheet1;User:FIRMWIDE\sulind;Date:19-Nov-2020 14:22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53" y="1024359"/>
            <a:ext cx="7175967" cy="170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d:c6108f89-778e-4e82-aad9-a5536ef1e33d;Type:GsPicture;FilePath:\\Firmwide.corp.gs.com\ibdroot\projects\IBD-NY\tilefish2020\656802_1\5. Marketing Materials\Intro Deck\Excel\Table 01 National Health Expenditures and Selected Economic Indicators.xlsx;SheetName:Sheet1;User:FIRMWIDE\tianke;Date:10-Sep-2020 02:14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54" y="2924735"/>
            <a:ext cx="3562070" cy="102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 descr="Id:bb30bda2-f617-4595-9c0d-dca0589c6d0c;Type:GsPicture;FilePath:\\Firmwide.corp.gs.com\ibdroot\projects\IBD-NY\tilefish2020\656802_1\_Graphics\01 A rapidly aging US population in need of healthcare.xlsx;SheetName:Chart2;User:FIRMWIDE\munusd;Date:13-Aug-2020 08:31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40" y="650286"/>
            <a:ext cx="3721754" cy="368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marL="403433"/>
            <a:r>
              <a:rPr lang="en-US" dirty="0"/>
              <a:t>Growing Demand for Healthcare Professionals, Especially in Key Demographics…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19323" y="6452686"/>
            <a:ext cx="7048832" cy="364991"/>
          </a:xfrm>
        </p:spPr>
        <p:txBody>
          <a:bodyPr/>
          <a:lstStyle/>
          <a:p>
            <a:pPr defTabSz="899010"/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Source: Harvard School of Public Health, AHA, Census.gov, AAMC, Center for Medicaid Services (CMS)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899010"/>
            <a:fld id="{0A02A6E8-0E38-4DAA-A49C-0521309D5EA0}" type="slidenum">
              <a:rPr lang="en-US">
                <a:solidFill>
                  <a:srgbClr val="FFFFFF"/>
                </a:solidFill>
              </a:rPr>
              <a:pPr defTabSz="899010"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79813" y="912300"/>
            <a:ext cx="3479794" cy="19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92" tIns="35392" rIns="35392" bIns="35392" rtlCol="0" anchor="t" anchorCtr="0">
            <a:noAutofit/>
          </a:bodyPr>
          <a:lstStyle/>
          <a:p>
            <a:pPr defTabSz="899010"/>
            <a:r>
              <a:rPr lang="en-US" sz="79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(Projected Gap Between Physician Supply and Demand in the US)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1593" y="1122469"/>
            <a:ext cx="2686546" cy="2283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92" tIns="35392" rIns="35392" bIns="35392" rtlCol="0" anchor="ctr" anchorCtr="0"/>
          <a:lstStyle/>
          <a:p>
            <a:pPr defTabSz="329326">
              <a:tabLst>
                <a:tab pos="841263" algn="l"/>
              </a:tabLst>
            </a:pPr>
            <a:r>
              <a:rPr lang="en-US" sz="882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’17 – ’32 US Physician shortage CAGR: 	14%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2344957" y="671214"/>
            <a:ext cx="3687137" cy="241458"/>
            <a:chOff x="746058" y="1427737"/>
            <a:chExt cx="2823752" cy="273652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746058" y="1701389"/>
              <a:ext cx="2823751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 Placeholder 3"/>
            <p:cNvSpPr txBox="1">
              <a:spLocks/>
            </p:cNvSpPr>
            <p:nvPr/>
          </p:nvSpPr>
          <p:spPr>
            <a:xfrm>
              <a:off x="746059" y="1427737"/>
              <a:ext cx="2823751" cy="273639"/>
            </a:xfrm>
            <a:prstGeom prst="rect">
              <a:avLst/>
            </a:prstGeom>
          </p:spPr>
          <p:txBody>
            <a:bodyPr vert="horz" lIns="0" tIns="40341" rIns="0" bIns="0" rtlCol="0">
              <a:normAutofit/>
            </a:bodyPr>
            <a:lstStyle>
              <a:lvl1pPr marL="341313" indent="-34131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Wingdings" panose="05000000000000000000" pitchFamily="2" charset="2"/>
                <a:buChar char="v"/>
                <a:defRPr sz="1200" b="1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461963" indent="-230188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682625" indent="-22066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914400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1146175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801767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11180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20592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30004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99010">
                <a:spcAft>
                  <a:spcPts val="529"/>
                </a:spcAft>
                <a:buClr>
                  <a:srgbClr val="00ABBD"/>
                </a:buClr>
                <a:buNone/>
              </a:pPr>
              <a:r>
                <a:rPr lang="en-US" sz="927" dirty="0">
                  <a:solidFill>
                    <a:srgbClr val="000000"/>
                  </a:solidFill>
                </a:rPr>
                <a:t>Rapid Rise in Physician Shortages …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491529" y="650285"/>
            <a:ext cx="3687137" cy="241458"/>
            <a:chOff x="746058" y="1427737"/>
            <a:chExt cx="2823752" cy="273652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746058" y="1701389"/>
              <a:ext cx="2823751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 Placeholder 3"/>
            <p:cNvSpPr txBox="1">
              <a:spLocks/>
            </p:cNvSpPr>
            <p:nvPr/>
          </p:nvSpPr>
          <p:spPr>
            <a:xfrm>
              <a:off x="746059" y="1427737"/>
              <a:ext cx="2823751" cy="273639"/>
            </a:xfrm>
            <a:prstGeom prst="rect">
              <a:avLst/>
            </a:prstGeom>
          </p:spPr>
          <p:txBody>
            <a:bodyPr vert="horz" lIns="0" tIns="40341" rIns="0" bIns="0" rtlCol="0">
              <a:normAutofit/>
            </a:bodyPr>
            <a:lstStyle>
              <a:lvl1pPr marL="341313" indent="-34131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Wingdings" panose="05000000000000000000" pitchFamily="2" charset="2"/>
                <a:buChar char="v"/>
                <a:defRPr sz="1200" b="1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461963" indent="-230188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682625" indent="-22066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914400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1146175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801767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11180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20592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30004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99010">
                <a:spcAft>
                  <a:spcPts val="529"/>
                </a:spcAft>
                <a:buClr>
                  <a:srgbClr val="00ABBD"/>
                </a:buClr>
                <a:buNone/>
              </a:pPr>
              <a:r>
                <a:rPr lang="en-US" sz="927" dirty="0">
                  <a:solidFill>
                    <a:srgbClr val="000000"/>
                  </a:solidFill>
                </a:rPr>
                <a:t>…Especially Within the Spanish Speaking Population</a:t>
              </a:r>
            </a:p>
          </p:txBody>
        </p:sp>
      </p:grpSp>
      <p:sp>
        <p:nvSpPr>
          <p:cNvPr id="79" name="Isosceles Triangle 78"/>
          <p:cNvSpPr/>
          <p:nvPr/>
        </p:nvSpPr>
        <p:spPr>
          <a:xfrm rot="5400000">
            <a:off x="4755987" y="2264195"/>
            <a:ext cx="2940253" cy="23720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9010"/>
            <a:endParaRPr lang="en-US" sz="706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75904" y="926884"/>
            <a:ext cx="1680268" cy="235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99010"/>
            <a:r>
              <a:rPr lang="en-US" sz="927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en-US" sz="92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 Population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459379" y="2645199"/>
            <a:ext cx="3959738" cy="214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99010"/>
            <a:r>
              <a:rPr lang="en-US" sz="794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Physician Demand Growth by Patient Race and Ethnicity, 2018-2033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020782" y="1181391"/>
            <a:ext cx="1176165" cy="1091004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 defTabSz="899010"/>
            <a:r>
              <a:rPr lang="en-US" sz="92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Tiber Health plays a critical role in solving the looming healthcare professional shortage in key demographics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368155" y="3141097"/>
            <a:ext cx="453462" cy="235001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899010"/>
            <a:endParaRPr lang="en-US" sz="92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>
            <a:stCxn id="93" idx="1"/>
          </p:cNvCxnSpPr>
          <p:nvPr/>
        </p:nvCxnSpPr>
        <p:spPr>
          <a:xfrm flipH="1" flipV="1">
            <a:off x="9117808" y="3146271"/>
            <a:ext cx="250347" cy="11232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298124" y="2813606"/>
            <a:ext cx="972296" cy="390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92" tIns="35392" rIns="35392" bIns="35392" rtlCol="0" anchor="t" anchorCtr="0">
            <a:noAutofit/>
          </a:bodyPr>
          <a:lstStyle/>
          <a:p>
            <a:pPr defTabSz="899010"/>
            <a:r>
              <a:rPr lang="en-US" sz="706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Doctors needed to meet supply shortage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2311593" y="4018345"/>
            <a:ext cx="7867075" cy="241458"/>
            <a:chOff x="746058" y="1427737"/>
            <a:chExt cx="2823752" cy="273652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746058" y="1701389"/>
              <a:ext cx="2823751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 Placeholder 3"/>
            <p:cNvSpPr txBox="1">
              <a:spLocks/>
            </p:cNvSpPr>
            <p:nvPr/>
          </p:nvSpPr>
          <p:spPr>
            <a:xfrm>
              <a:off x="746059" y="1427737"/>
              <a:ext cx="2823751" cy="273639"/>
            </a:xfrm>
            <a:prstGeom prst="rect">
              <a:avLst/>
            </a:prstGeom>
          </p:spPr>
          <p:txBody>
            <a:bodyPr vert="horz" lIns="0" tIns="40341" rIns="0" bIns="0" rtlCol="0">
              <a:normAutofit/>
            </a:bodyPr>
            <a:lstStyle>
              <a:lvl1pPr marL="341313" indent="-34131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Wingdings" panose="05000000000000000000" pitchFamily="2" charset="2"/>
                <a:buChar char="v"/>
                <a:defRPr sz="1200" b="1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461963" indent="-230188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682625" indent="-22066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914400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1146175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801767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11180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20592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30004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99010">
                <a:spcAft>
                  <a:spcPts val="529"/>
                </a:spcAft>
                <a:buClr>
                  <a:srgbClr val="00ABBD"/>
                </a:buClr>
                <a:buNone/>
              </a:pPr>
              <a:r>
                <a:rPr lang="en-US" sz="927" dirty="0">
                  <a:solidFill>
                    <a:srgbClr val="000000"/>
                  </a:solidFill>
                </a:rPr>
                <a:t>…With Additional Need in Other Medical Professions by 2028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601267" y="4406589"/>
            <a:ext cx="1351652" cy="1976892"/>
            <a:chOff x="1068503" y="5054007"/>
            <a:chExt cx="1531872" cy="2240477"/>
          </a:xfrm>
        </p:grpSpPr>
        <p:grpSp>
          <p:nvGrpSpPr>
            <p:cNvPr id="90" name="Group 89"/>
            <p:cNvGrpSpPr/>
            <p:nvPr/>
          </p:nvGrpSpPr>
          <p:grpSpPr>
            <a:xfrm>
              <a:off x="1068503" y="5054007"/>
              <a:ext cx="1531872" cy="1632810"/>
              <a:chOff x="1076471" y="1331670"/>
              <a:chExt cx="1531872" cy="1632810"/>
            </a:xfrm>
          </p:grpSpPr>
          <p:pic>
            <p:nvPicPr>
              <p:cNvPr id="94" name="Picture 2" descr="An Overview of Physical Therapy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3" t="2443" r="20967" b="2443"/>
              <a:stretch/>
            </p:blipFill>
            <p:spPr bwMode="auto">
              <a:xfrm>
                <a:off x="1135071" y="1592880"/>
                <a:ext cx="1371600" cy="137160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1076471" y="1331670"/>
                <a:ext cx="1531872" cy="27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99010"/>
                <a:r>
                  <a:rPr lang="en-US" sz="971" b="1" dirty="0">
                    <a:solidFill>
                      <a:srgbClr val="000000"/>
                    </a:solidFill>
                    <a:latin typeface="Arial"/>
                  </a:rPr>
                  <a:t>Physical Therapists</a:t>
                </a: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1324696" y="6728170"/>
              <a:ext cx="917815" cy="566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99010"/>
              <a:r>
                <a:rPr lang="en-US" sz="1588" b="1" dirty="0">
                  <a:solidFill>
                    <a:srgbClr val="00ABBD"/>
                  </a:solidFill>
                  <a:latin typeface="Arial"/>
                </a:rPr>
                <a:t>54,200</a:t>
              </a:r>
            </a:p>
            <a:p>
              <a:pPr algn="ctr" defTabSz="899010"/>
              <a:r>
                <a:rPr lang="en-US" sz="1059" b="1" dirty="0">
                  <a:solidFill>
                    <a:srgbClr val="00ABBD"/>
                  </a:solidFill>
                  <a:latin typeface="Arial"/>
                </a:rPr>
                <a:t>Needed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615778" y="4406589"/>
            <a:ext cx="1428596" cy="1976892"/>
            <a:chOff x="3319964" y="5054007"/>
            <a:chExt cx="1619076" cy="2240477"/>
          </a:xfrm>
        </p:grpSpPr>
        <p:grpSp>
          <p:nvGrpSpPr>
            <p:cNvPr id="96" name="Group 95"/>
            <p:cNvGrpSpPr/>
            <p:nvPr/>
          </p:nvGrpSpPr>
          <p:grpSpPr>
            <a:xfrm>
              <a:off x="3319964" y="5054007"/>
              <a:ext cx="1619076" cy="1632810"/>
              <a:chOff x="3425729" y="1331670"/>
              <a:chExt cx="1619076" cy="1632810"/>
            </a:xfrm>
          </p:grpSpPr>
          <p:pic>
            <p:nvPicPr>
              <p:cNvPr id="97" name="Picture 4" descr="What is the Average Physician Assistant Salary?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29" r="18529"/>
              <a:stretch/>
            </p:blipFill>
            <p:spPr bwMode="auto">
              <a:xfrm>
                <a:off x="3498310" y="1592880"/>
                <a:ext cx="1371600" cy="137160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3425729" y="1331670"/>
                <a:ext cx="1619076" cy="27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99010"/>
                <a:r>
                  <a:rPr lang="en-US" sz="971" b="1" dirty="0">
                    <a:solidFill>
                      <a:srgbClr val="000000"/>
                    </a:solidFill>
                    <a:latin typeface="Arial"/>
                  </a:rPr>
                  <a:t>Physician Assistants</a:t>
                </a:r>
              </a:p>
            </p:txBody>
          </p:sp>
        </p:grpSp>
        <p:sp>
          <p:nvSpPr>
            <p:cNvPr id="109" name="TextBox 108"/>
            <p:cNvSpPr txBox="1"/>
            <p:nvPr/>
          </p:nvSpPr>
          <p:spPr>
            <a:xfrm>
              <a:off x="3683558" y="6728170"/>
              <a:ext cx="917816" cy="566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99010"/>
              <a:r>
                <a:rPr lang="en-US" sz="1588" b="1" dirty="0">
                  <a:solidFill>
                    <a:srgbClr val="00ABBD"/>
                  </a:solidFill>
                  <a:latin typeface="Arial"/>
                </a:rPr>
                <a:t>37,000</a:t>
              </a:r>
            </a:p>
            <a:p>
              <a:pPr algn="ctr" defTabSz="899010"/>
              <a:r>
                <a:rPr lang="en-US" sz="1059" b="1" dirty="0">
                  <a:solidFill>
                    <a:srgbClr val="00ABBD"/>
                  </a:solidFill>
                  <a:latin typeface="Arial"/>
                </a:rPr>
                <a:t>Needed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8714969" y="4406589"/>
            <a:ext cx="1210235" cy="1976892"/>
            <a:chOff x="5657987" y="5054007"/>
            <a:chExt cx="1371600" cy="2240477"/>
          </a:xfrm>
        </p:grpSpPr>
        <p:grpSp>
          <p:nvGrpSpPr>
            <p:cNvPr id="99" name="Group 98"/>
            <p:cNvGrpSpPr/>
            <p:nvPr/>
          </p:nvGrpSpPr>
          <p:grpSpPr>
            <a:xfrm>
              <a:off x="5657987" y="5054007"/>
              <a:ext cx="1371600" cy="1632810"/>
              <a:chOff x="5463229" y="1331670"/>
              <a:chExt cx="1371600" cy="1632810"/>
            </a:xfrm>
          </p:grpSpPr>
          <p:pic>
            <p:nvPicPr>
              <p:cNvPr id="100" name="Picture 6" descr="Massachusetts, California, New York among best states to be a dentist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67" t="823" r="15969" b="-823"/>
              <a:stretch/>
            </p:blipFill>
            <p:spPr bwMode="auto">
              <a:xfrm>
                <a:off x="5463229" y="1592880"/>
                <a:ext cx="1371600" cy="137160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5817849" y="1331670"/>
                <a:ext cx="765210" cy="273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899010"/>
                <a:r>
                  <a:rPr lang="en-US" sz="971" b="1" dirty="0">
                    <a:solidFill>
                      <a:srgbClr val="000000"/>
                    </a:solidFill>
                    <a:latin typeface="Arial"/>
                  </a:rPr>
                  <a:t>Dentists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5884858" y="6728170"/>
              <a:ext cx="905099" cy="566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99010"/>
              <a:r>
                <a:rPr lang="en-US" sz="1588" b="1" dirty="0">
                  <a:solidFill>
                    <a:srgbClr val="00ABBD"/>
                  </a:solidFill>
                  <a:latin typeface="Arial"/>
                </a:rPr>
                <a:t>11,600</a:t>
              </a:r>
              <a:br>
                <a:rPr lang="en-US" sz="1588" b="1" dirty="0">
                  <a:solidFill>
                    <a:srgbClr val="00ABBD"/>
                  </a:solidFill>
                  <a:latin typeface="Arial"/>
                </a:rPr>
              </a:br>
              <a:r>
                <a:rPr lang="en-US" sz="1059" b="1" dirty="0">
                  <a:solidFill>
                    <a:srgbClr val="00ABBD"/>
                  </a:solidFill>
                  <a:latin typeface="Arial"/>
                </a:rPr>
                <a:t>Needed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17369" y="4266553"/>
            <a:ext cx="1244251" cy="2126254"/>
            <a:chOff x="7843239" y="4884730"/>
            <a:chExt cx="1410151" cy="2409754"/>
          </a:xfrm>
        </p:grpSpPr>
        <p:grpSp>
          <p:nvGrpSpPr>
            <p:cNvPr id="102" name="Group 101"/>
            <p:cNvGrpSpPr/>
            <p:nvPr/>
          </p:nvGrpSpPr>
          <p:grpSpPr>
            <a:xfrm>
              <a:off x="7843239" y="4884730"/>
              <a:ext cx="1410151" cy="1802087"/>
              <a:chOff x="7654456" y="1162393"/>
              <a:chExt cx="1410151" cy="1802087"/>
            </a:xfrm>
          </p:grpSpPr>
          <p:pic>
            <p:nvPicPr>
              <p:cNvPr id="103" name="Picture 8" descr="5 Ways a Speech Language Pathologist Can Help Children | Ardor Health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21" r="18837"/>
              <a:stretch/>
            </p:blipFill>
            <p:spPr bwMode="auto">
              <a:xfrm>
                <a:off x="7673732" y="1592880"/>
                <a:ext cx="1371600" cy="1371600"/>
              </a:xfrm>
              <a:prstGeom prst="rect">
                <a:avLst/>
              </a:prstGeom>
              <a:noFill/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7654456" y="1162393"/>
                <a:ext cx="1410151" cy="443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99010"/>
                <a:r>
                  <a:rPr lang="en-US" sz="971" b="1" dirty="0">
                    <a:solidFill>
                      <a:srgbClr val="000000"/>
                    </a:solidFill>
                    <a:latin typeface="Arial"/>
                  </a:rPr>
                  <a:t>Speech Language</a:t>
                </a:r>
                <a:br>
                  <a:rPr lang="en-US" sz="971" b="1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971" b="1" dirty="0">
                    <a:solidFill>
                      <a:srgbClr val="000000"/>
                    </a:solidFill>
                    <a:latin typeface="Arial"/>
                  </a:rPr>
                  <a:t>Pathologists</a:t>
                </a: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8095788" y="6728170"/>
              <a:ext cx="917815" cy="566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99010"/>
              <a:r>
                <a:rPr lang="en-US" sz="1588" b="1" dirty="0">
                  <a:solidFill>
                    <a:srgbClr val="00ABBD"/>
                  </a:solidFill>
                  <a:latin typeface="Arial"/>
                </a:rPr>
                <a:t>41,900</a:t>
              </a:r>
            </a:p>
            <a:p>
              <a:pPr algn="ctr" defTabSz="899010"/>
              <a:r>
                <a:rPr lang="en-US" sz="1059" b="1" dirty="0">
                  <a:solidFill>
                    <a:srgbClr val="00ABBD"/>
                  </a:solidFill>
                  <a:latin typeface="Arial"/>
                </a:rPr>
                <a:t>Needed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686293" y="2935109"/>
            <a:ext cx="453462" cy="235001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899010"/>
            <a:endParaRPr lang="en-US" sz="92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8170799" y="2969458"/>
            <a:ext cx="125174" cy="4981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78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stCxn id="149" idx="1"/>
          </p:cNvCxnSpPr>
          <p:nvPr/>
        </p:nvCxnSpPr>
        <p:spPr>
          <a:xfrm>
            <a:off x="2372201" y="953170"/>
            <a:ext cx="7909376" cy="473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2490244" y="1763816"/>
            <a:ext cx="7791333" cy="473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" name="Picture 603" descr="tilefish2020\656802_1\_Graphics\Illustrator\02 Current Physician Shortages, Graded by Number of HPSA.ai&#10;&#10;tilefish2020\656802_1\_Graphics\Illustrator\02 Current Physician Shortages, Graded by Number of HPSA.png (80%)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98" y="3118561"/>
            <a:ext cx="3527921" cy="2687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03433"/>
            <a:r>
              <a:rPr lang="en-US" dirty="0"/>
              <a:t>…While Regional and Racial Mismatch in Demand and Supply of Physicians Across the U.S Exacerbates Imbalance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32909" y="6343930"/>
            <a:ext cx="7048832" cy="364991"/>
          </a:xfrm>
        </p:spPr>
        <p:txBody>
          <a:bodyPr/>
          <a:lstStyle/>
          <a:p>
            <a:pPr defTabSz="899010"/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Source: Health Resources and Services Administration (HRSA) as of September 2020, NIH, George Mason University, BMJ, AHRQ, Commonwealth Fund, American Journal for Public Health, Ethnicity &amp; Disease,  Health Affairs, Journal for Racial Ethnic Health Disparities</a:t>
            </a:r>
          </a:p>
          <a:p>
            <a:pPr defTabSz="899010"/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Note: URM groups consists of Black, Hispanic, and Native American physicians based on AAMC self-reported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899010"/>
            <a:fld id="{0A02A6E8-0E38-4DAA-A49C-0521309D5EA0}" type="slidenum">
              <a:rPr lang="en-US">
                <a:solidFill>
                  <a:srgbClr val="FFFFFF"/>
                </a:solidFill>
              </a:rPr>
              <a:pPr defTabSz="899010"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6672075" y="2413701"/>
            <a:ext cx="3676978" cy="358092"/>
            <a:chOff x="746058" y="1427737"/>
            <a:chExt cx="2823752" cy="273652"/>
          </a:xfrm>
        </p:grpSpPr>
        <p:cxnSp>
          <p:nvCxnSpPr>
            <p:cNvPr id="172" name="Straight Connector 171"/>
            <p:cNvCxnSpPr/>
            <p:nvPr/>
          </p:nvCxnSpPr>
          <p:spPr>
            <a:xfrm>
              <a:off x="746058" y="1701389"/>
              <a:ext cx="2823751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 Placeholder 3"/>
            <p:cNvSpPr txBox="1">
              <a:spLocks/>
            </p:cNvSpPr>
            <p:nvPr/>
          </p:nvSpPr>
          <p:spPr>
            <a:xfrm>
              <a:off x="746059" y="1427737"/>
              <a:ext cx="2823751" cy="273639"/>
            </a:xfrm>
            <a:prstGeom prst="rect">
              <a:avLst/>
            </a:prstGeom>
          </p:spPr>
          <p:txBody>
            <a:bodyPr vert="horz" lIns="0" tIns="40341" rIns="0" bIns="0" rtlCol="0">
              <a:normAutofit/>
            </a:bodyPr>
            <a:lstStyle>
              <a:lvl1pPr marL="341313" indent="-34131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Wingdings" panose="05000000000000000000" pitchFamily="2" charset="2"/>
                <a:buChar char="v"/>
                <a:defRPr sz="1200" b="1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461963" indent="-230188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682625" indent="-22066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914400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1146175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801767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11180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20592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30004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99010">
                <a:spcAft>
                  <a:spcPts val="529"/>
                </a:spcAft>
                <a:buClr>
                  <a:srgbClr val="00ABBD"/>
                </a:buClr>
                <a:buNone/>
              </a:pPr>
              <a:r>
                <a:rPr lang="en-US" sz="971" dirty="0">
                  <a:solidFill>
                    <a:srgbClr val="000000"/>
                  </a:solidFill>
                </a:rPr>
                <a:t>…Which Are Highly Impacted and Populated by URM Physicians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34569" y="3106612"/>
            <a:ext cx="3515357" cy="2385058"/>
            <a:chOff x="766245" y="1620305"/>
            <a:chExt cx="3984071" cy="2703065"/>
          </a:xfrm>
        </p:grpSpPr>
        <p:sp>
          <p:nvSpPr>
            <p:cNvPr id="250" name="Freeform 59"/>
            <p:cNvSpPr>
              <a:spLocks/>
            </p:cNvSpPr>
            <p:nvPr/>
          </p:nvSpPr>
          <p:spPr bwMode="auto">
            <a:xfrm>
              <a:off x="3301319" y="2832732"/>
              <a:ext cx="560960" cy="306467"/>
            </a:xfrm>
            <a:custGeom>
              <a:avLst/>
              <a:gdLst/>
              <a:ahLst/>
              <a:cxnLst>
                <a:cxn ang="0">
                  <a:pos x="132" y="351"/>
                </a:cxn>
                <a:cxn ang="0">
                  <a:pos x="128" y="333"/>
                </a:cxn>
                <a:cxn ang="0">
                  <a:pos x="150" y="336"/>
                </a:cxn>
                <a:cxn ang="0">
                  <a:pos x="534" y="292"/>
                </a:cxn>
                <a:cxn ang="0">
                  <a:pos x="573" y="271"/>
                </a:cxn>
                <a:cxn ang="0">
                  <a:pos x="593" y="249"/>
                </a:cxn>
                <a:cxn ang="0">
                  <a:pos x="597" y="236"/>
                </a:cxn>
                <a:cxn ang="0">
                  <a:pos x="607" y="219"/>
                </a:cxn>
                <a:cxn ang="0">
                  <a:pos x="662" y="167"/>
                </a:cxn>
                <a:cxn ang="0">
                  <a:pos x="660" y="158"/>
                </a:cxn>
                <a:cxn ang="0">
                  <a:pos x="650" y="154"/>
                </a:cxn>
                <a:cxn ang="0">
                  <a:pos x="638" y="145"/>
                </a:cxn>
                <a:cxn ang="0">
                  <a:pos x="631" y="145"/>
                </a:cxn>
                <a:cxn ang="0">
                  <a:pos x="601" y="99"/>
                </a:cxn>
                <a:cxn ang="0">
                  <a:pos x="601" y="84"/>
                </a:cxn>
                <a:cxn ang="0">
                  <a:pos x="597" y="58"/>
                </a:cxn>
                <a:cxn ang="0">
                  <a:pos x="585" y="47"/>
                </a:cxn>
                <a:cxn ang="0">
                  <a:pos x="566" y="30"/>
                </a:cxn>
                <a:cxn ang="0">
                  <a:pos x="550" y="32"/>
                </a:cxn>
                <a:cxn ang="0">
                  <a:pos x="540" y="41"/>
                </a:cxn>
                <a:cxn ang="0">
                  <a:pos x="526" y="45"/>
                </a:cxn>
                <a:cxn ang="0">
                  <a:pos x="504" y="39"/>
                </a:cxn>
                <a:cxn ang="0">
                  <a:pos x="477" y="34"/>
                </a:cxn>
                <a:cxn ang="0">
                  <a:pos x="445" y="32"/>
                </a:cxn>
                <a:cxn ang="0">
                  <a:pos x="420" y="0"/>
                </a:cxn>
                <a:cxn ang="0">
                  <a:pos x="406" y="6"/>
                </a:cxn>
                <a:cxn ang="0">
                  <a:pos x="390" y="2"/>
                </a:cxn>
                <a:cxn ang="0">
                  <a:pos x="386" y="17"/>
                </a:cxn>
                <a:cxn ang="0">
                  <a:pos x="388" y="45"/>
                </a:cxn>
                <a:cxn ang="0">
                  <a:pos x="366" y="58"/>
                </a:cxn>
                <a:cxn ang="0">
                  <a:pos x="343" y="60"/>
                </a:cxn>
                <a:cxn ang="0">
                  <a:pos x="309" y="128"/>
                </a:cxn>
                <a:cxn ang="0">
                  <a:pos x="278" y="151"/>
                </a:cxn>
                <a:cxn ang="0">
                  <a:pos x="262" y="138"/>
                </a:cxn>
                <a:cxn ang="0">
                  <a:pos x="250" y="169"/>
                </a:cxn>
                <a:cxn ang="0">
                  <a:pos x="234" y="169"/>
                </a:cxn>
                <a:cxn ang="0">
                  <a:pos x="213" y="167"/>
                </a:cxn>
                <a:cxn ang="0">
                  <a:pos x="203" y="188"/>
                </a:cxn>
                <a:cxn ang="0">
                  <a:pos x="173" y="171"/>
                </a:cxn>
                <a:cxn ang="0">
                  <a:pos x="134" y="180"/>
                </a:cxn>
                <a:cxn ang="0">
                  <a:pos x="132" y="193"/>
                </a:cxn>
                <a:cxn ang="0">
                  <a:pos x="118" y="193"/>
                </a:cxn>
                <a:cxn ang="0">
                  <a:pos x="120" y="195"/>
                </a:cxn>
                <a:cxn ang="0">
                  <a:pos x="114" y="210"/>
                </a:cxn>
                <a:cxn ang="0">
                  <a:pos x="110" y="216"/>
                </a:cxn>
                <a:cxn ang="0">
                  <a:pos x="118" y="232"/>
                </a:cxn>
                <a:cxn ang="0">
                  <a:pos x="81" y="245"/>
                </a:cxn>
                <a:cxn ang="0">
                  <a:pos x="90" y="281"/>
                </a:cxn>
                <a:cxn ang="0">
                  <a:pos x="67" y="279"/>
                </a:cxn>
                <a:cxn ang="0">
                  <a:pos x="39" y="271"/>
                </a:cxn>
                <a:cxn ang="0">
                  <a:pos x="23" y="299"/>
                </a:cxn>
                <a:cxn ang="0">
                  <a:pos x="27" y="303"/>
                </a:cxn>
                <a:cxn ang="0">
                  <a:pos x="35" y="318"/>
                </a:cxn>
                <a:cxn ang="0">
                  <a:pos x="21" y="351"/>
                </a:cxn>
                <a:cxn ang="0">
                  <a:pos x="4" y="355"/>
                </a:cxn>
              </a:cxnLst>
              <a:rect l="0" t="0" r="r" b="b"/>
              <a:pathLst>
                <a:path w="666" h="364">
                  <a:moveTo>
                    <a:pt x="0" y="364"/>
                  </a:moveTo>
                  <a:lnTo>
                    <a:pt x="132" y="351"/>
                  </a:lnTo>
                  <a:lnTo>
                    <a:pt x="132" y="340"/>
                  </a:lnTo>
                  <a:lnTo>
                    <a:pt x="128" y="333"/>
                  </a:lnTo>
                  <a:lnTo>
                    <a:pt x="144" y="331"/>
                  </a:lnTo>
                  <a:lnTo>
                    <a:pt x="150" y="336"/>
                  </a:lnTo>
                  <a:lnTo>
                    <a:pt x="526" y="299"/>
                  </a:lnTo>
                  <a:lnTo>
                    <a:pt x="534" y="292"/>
                  </a:lnTo>
                  <a:lnTo>
                    <a:pt x="540" y="288"/>
                  </a:lnTo>
                  <a:lnTo>
                    <a:pt x="573" y="271"/>
                  </a:lnTo>
                  <a:lnTo>
                    <a:pt x="577" y="262"/>
                  </a:lnTo>
                  <a:lnTo>
                    <a:pt x="593" y="249"/>
                  </a:lnTo>
                  <a:lnTo>
                    <a:pt x="595" y="240"/>
                  </a:lnTo>
                  <a:lnTo>
                    <a:pt x="597" y="236"/>
                  </a:lnTo>
                  <a:lnTo>
                    <a:pt x="607" y="229"/>
                  </a:lnTo>
                  <a:lnTo>
                    <a:pt x="607" y="219"/>
                  </a:lnTo>
                  <a:lnTo>
                    <a:pt x="617" y="210"/>
                  </a:lnTo>
                  <a:lnTo>
                    <a:pt x="662" y="167"/>
                  </a:lnTo>
                  <a:lnTo>
                    <a:pt x="666" y="158"/>
                  </a:lnTo>
                  <a:lnTo>
                    <a:pt x="660" y="158"/>
                  </a:lnTo>
                  <a:lnTo>
                    <a:pt x="654" y="154"/>
                  </a:lnTo>
                  <a:lnTo>
                    <a:pt x="650" y="154"/>
                  </a:lnTo>
                  <a:lnTo>
                    <a:pt x="648" y="149"/>
                  </a:lnTo>
                  <a:lnTo>
                    <a:pt x="638" y="145"/>
                  </a:lnTo>
                  <a:lnTo>
                    <a:pt x="633" y="147"/>
                  </a:lnTo>
                  <a:lnTo>
                    <a:pt x="631" y="145"/>
                  </a:lnTo>
                  <a:lnTo>
                    <a:pt x="619" y="125"/>
                  </a:lnTo>
                  <a:lnTo>
                    <a:pt x="601" y="99"/>
                  </a:lnTo>
                  <a:lnTo>
                    <a:pt x="599" y="93"/>
                  </a:lnTo>
                  <a:lnTo>
                    <a:pt x="601" y="84"/>
                  </a:lnTo>
                  <a:lnTo>
                    <a:pt x="601" y="73"/>
                  </a:lnTo>
                  <a:lnTo>
                    <a:pt x="597" y="58"/>
                  </a:lnTo>
                  <a:lnTo>
                    <a:pt x="593" y="54"/>
                  </a:lnTo>
                  <a:lnTo>
                    <a:pt x="585" y="47"/>
                  </a:lnTo>
                  <a:lnTo>
                    <a:pt x="575" y="43"/>
                  </a:lnTo>
                  <a:lnTo>
                    <a:pt x="566" y="30"/>
                  </a:lnTo>
                  <a:lnTo>
                    <a:pt x="560" y="24"/>
                  </a:lnTo>
                  <a:lnTo>
                    <a:pt x="550" y="32"/>
                  </a:lnTo>
                  <a:lnTo>
                    <a:pt x="548" y="37"/>
                  </a:lnTo>
                  <a:lnTo>
                    <a:pt x="540" y="41"/>
                  </a:lnTo>
                  <a:lnTo>
                    <a:pt x="540" y="43"/>
                  </a:lnTo>
                  <a:lnTo>
                    <a:pt x="526" y="45"/>
                  </a:lnTo>
                  <a:lnTo>
                    <a:pt x="510" y="39"/>
                  </a:lnTo>
                  <a:lnTo>
                    <a:pt x="504" y="39"/>
                  </a:lnTo>
                  <a:lnTo>
                    <a:pt x="497" y="50"/>
                  </a:lnTo>
                  <a:lnTo>
                    <a:pt x="477" y="34"/>
                  </a:lnTo>
                  <a:lnTo>
                    <a:pt x="459" y="37"/>
                  </a:lnTo>
                  <a:lnTo>
                    <a:pt x="445" y="32"/>
                  </a:lnTo>
                  <a:lnTo>
                    <a:pt x="439" y="15"/>
                  </a:lnTo>
                  <a:lnTo>
                    <a:pt x="420" y="0"/>
                  </a:lnTo>
                  <a:lnTo>
                    <a:pt x="412" y="6"/>
                  </a:lnTo>
                  <a:lnTo>
                    <a:pt x="406" y="6"/>
                  </a:lnTo>
                  <a:lnTo>
                    <a:pt x="396" y="2"/>
                  </a:lnTo>
                  <a:lnTo>
                    <a:pt x="390" y="2"/>
                  </a:lnTo>
                  <a:lnTo>
                    <a:pt x="386" y="8"/>
                  </a:lnTo>
                  <a:lnTo>
                    <a:pt x="386" y="17"/>
                  </a:lnTo>
                  <a:lnTo>
                    <a:pt x="392" y="37"/>
                  </a:lnTo>
                  <a:lnTo>
                    <a:pt x="388" y="45"/>
                  </a:lnTo>
                  <a:lnTo>
                    <a:pt x="378" y="47"/>
                  </a:lnTo>
                  <a:lnTo>
                    <a:pt x="366" y="58"/>
                  </a:lnTo>
                  <a:lnTo>
                    <a:pt x="351" y="54"/>
                  </a:lnTo>
                  <a:lnTo>
                    <a:pt x="343" y="60"/>
                  </a:lnTo>
                  <a:lnTo>
                    <a:pt x="343" y="78"/>
                  </a:lnTo>
                  <a:lnTo>
                    <a:pt x="309" y="128"/>
                  </a:lnTo>
                  <a:lnTo>
                    <a:pt x="301" y="149"/>
                  </a:lnTo>
                  <a:lnTo>
                    <a:pt x="278" y="151"/>
                  </a:lnTo>
                  <a:lnTo>
                    <a:pt x="270" y="138"/>
                  </a:lnTo>
                  <a:lnTo>
                    <a:pt x="262" y="138"/>
                  </a:lnTo>
                  <a:lnTo>
                    <a:pt x="258" y="145"/>
                  </a:lnTo>
                  <a:lnTo>
                    <a:pt x="250" y="169"/>
                  </a:lnTo>
                  <a:lnTo>
                    <a:pt x="244" y="175"/>
                  </a:lnTo>
                  <a:lnTo>
                    <a:pt x="234" y="169"/>
                  </a:lnTo>
                  <a:lnTo>
                    <a:pt x="228" y="160"/>
                  </a:lnTo>
                  <a:lnTo>
                    <a:pt x="213" y="167"/>
                  </a:lnTo>
                  <a:lnTo>
                    <a:pt x="207" y="186"/>
                  </a:lnTo>
                  <a:lnTo>
                    <a:pt x="203" y="188"/>
                  </a:lnTo>
                  <a:lnTo>
                    <a:pt x="199" y="184"/>
                  </a:lnTo>
                  <a:lnTo>
                    <a:pt x="173" y="171"/>
                  </a:lnTo>
                  <a:lnTo>
                    <a:pt x="150" y="180"/>
                  </a:lnTo>
                  <a:lnTo>
                    <a:pt x="134" y="180"/>
                  </a:lnTo>
                  <a:lnTo>
                    <a:pt x="132" y="188"/>
                  </a:lnTo>
                  <a:lnTo>
                    <a:pt x="132" y="193"/>
                  </a:lnTo>
                  <a:lnTo>
                    <a:pt x="124" y="195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20" y="195"/>
                  </a:lnTo>
                  <a:lnTo>
                    <a:pt x="116" y="201"/>
                  </a:lnTo>
                  <a:lnTo>
                    <a:pt x="114" y="210"/>
                  </a:lnTo>
                  <a:lnTo>
                    <a:pt x="110" y="214"/>
                  </a:lnTo>
                  <a:lnTo>
                    <a:pt x="110" y="216"/>
                  </a:lnTo>
                  <a:lnTo>
                    <a:pt x="120" y="229"/>
                  </a:lnTo>
                  <a:lnTo>
                    <a:pt x="118" y="232"/>
                  </a:lnTo>
                  <a:lnTo>
                    <a:pt x="90" y="240"/>
                  </a:lnTo>
                  <a:lnTo>
                    <a:pt x="81" y="245"/>
                  </a:lnTo>
                  <a:lnTo>
                    <a:pt x="83" y="258"/>
                  </a:lnTo>
                  <a:lnTo>
                    <a:pt x="90" y="281"/>
                  </a:lnTo>
                  <a:lnTo>
                    <a:pt x="77" y="288"/>
                  </a:lnTo>
                  <a:lnTo>
                    <a:pt x="67" y="279"/>
                  </a:lnTo>
                  <a:lnTo>
                    <a:pt x="55" y="273"/>
                  </a:lnTo>
                  <a:lnTo>
                    <a:pt x="39" y="271"/>
                  </a:lnTo>
                  <a:lnTo>
                    <a:pt x="29" y="277"/>
                  </a:lnTo>
                  <a:lnTo>
                    <a:pt x="23" y="299"/>
                  </a:lnTo>
                  <a:lnTo>
                    <a:pt x="25" y="301"/>
                  </a:lnTo>
                  <a:lnTo>
                    <a:pt x="27" y="303"/>
                  </a:lnTo>
                  <a:lnTo>
                    <a:pt x="33" y="305"/>
                  </a:lnTo>
                  <a:lnTo>
                    <a:pt x="35" y="318"/>
                  </a:lnTo>
                  <a:lnTo>
                    <a:pt x="27" y="349"/>
                  </a:lnTo>
                  <a:lnTo>
                    <a:pt x="21" y="351"/>
                  </a:lnTo>
                  <a:lnTo>
                    <a:pt x="16" y="349"/>
                  </a:lnTo>
                  <a:lnTo>
                    <a:pt x="4" y="355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AC0000">
                <a:alpha val="6392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4D4D4D"/>
                </a:solidFill>
                <a:latin typeface="Arial"/>
              </a:endParaRPr>
            </a:p>
          </p:txBody>
        </p:sp>
        <p:sp>
          <p:nvSpPr>
            <p:cNvPr id="249" name="Freeform 57"/>
            <p:cNvSpPr>
              <a:spLocks/>
            </p:cNvSpPr>
            <p:nvPr/>
          </p:nvSpPr>
          <p:spPr bwMode="auto">
            <a:xfrm>
              <a:off x="3402719" y="2558169"/>
              <a:ext cx="229402" cy="433713"/>
            </a:xfrm>
            <a:custGeom>
              <a:avLst/>
              <a:gdLst/>
              <a:ahLst/>
              <a:cxnLst>
                <a:cxn ang="0">
                  <a:pos x="8" y="31"/>
                </a:cxn>
                <a:cxn ang="0">
                  <a:pos x="30" y="321"/>
                </a:cxn>
                <a:cxn ang="0">
                  <a:pos x="26" y="325"/>
                </a:cxn>
                <a:cxn ang="0">
                  <a:pos x="28" y="336"/>
                </a:cxn>
                <a:cxn ang="0">
                  <a:pos x="24" y="351"/>
                </a:cxn>
                <a:cxn ang="0">
                  <a:pos x="36" y="373"/>
                </a:cxn>
                <a:cxn ang="0">
                  <a:pos x="39" y="399"/>
                </a:cxn>
                <a:cxn ang="0">
                  <a:pos x="26" y="423"/>
                </a:cxn>
                <a:cxn ang="0">
                  <a:pos x="26" y="431"/>
                </a:cxn>
                <a:cxn ang="0">
                  <a:pos x="18" y="451"/>
                </a:cxn>
                <a:cxn ang="0">
                  <a:pos x="4" y="464"/>
                </a:cxn>
                <a:cxn ang="0">
                  <a:pos x="4" y="481"/>
                </a:cxn>
                <a:cxn ang="0">
                  <a:pos x="0" y="505"/>
                </a:cxn>
                <a:cxn ang="0">
                  <a:pos x="0" y="509"/>
                </a:cxn>
                <a:cxn ang="0">
                  <a:pos x="0" y="514"/>
                </a:cxn>
                <a:cxn ang="0">
                  <a:pos x="0" y="514"/>
                </a:cxn>
                <a:cxn ang="0">
                  <a:pos x="6" y="516"/>
                </a:cxn>
                <a:cxn ang="0">
                  <a:pos x="14" y="514"/>
                </a:cxn>
                <a:cxn ang="0">
                  <a:pos x="14" y="509"/>
                </a:cxn>
                <a:cxn ang="0">
                  <a:pos x="16" y="501"/>
                </a:cxn>
                <a:cxn ang="0">
                  <a:pos x="32" y="501"/>
                </a:cxn>
                <a:cxn ang="0">
                  <a:pos x="55" y="492"/>
                </a:cxn>
                <a:cxn ang="0">
                  <a:pos x="81" y="505"/>
                </a:cxn>
                <a:cxn ang="0">
                  <a:pos x="85" y="509"/>
                </a:cxn>
                <a:cxn ang="0">
                  <a:pos x="89" y="507"/>
                </a:cxn>
                <a:cxn ang="0">
                  <a:pos x="95" y="488"/>
                </a:cxn>
                <a:cxn ang="0">
                  <a:pos x="110" y="481"/>
                </a:cxn>
                <a:cxn ang="0">
                  <a:pos x="116" y="490"/>
                </a:cxn>
                <a:cxn ang="0">
                  <a:pos x="126" y="496"/>
                </a:cxn>
                <a:cxn ang="0">
                  <a:pos x="132" y="490"/>
                </a:cxn>
                <a:cxn ang="0">
                  <a:pos x="140" y="466"/>
                </a:cxn>
                <a:cxn ang="0">
                  <a:pos x="144" y="459"/>
                </a:cxn>
                <a:cxn ang="0">
                  <a:pos x="152" y="459"/>
                </a:cxn>
                <a:cxn ang="0">
                  <a:pos x="160" y="472"/>
                </a:cxn>
                <a:cxn ang="0">
                  <a:pos x="183" y="470"/>
                </a:cxn>
                <a:cxn ang="0">
                  <a:pos x="191" y="449"/>
                </a:cxn>
                <a:cxn ang="0">
                  <a:pos x="225" y="399"/>
                </a:cxn>
                <a:cxn ang="0">
                  <a:pos x="225" y="381"/>
                </a:cxn>
                <a:cxn ang="0">
                  <a:pos x="233" y="375"/>
                </a:cxn>
                <a:cxn ang="0">
                  <a:pos x="248" y="379"/>
                </a:cxn>
                <a:cxn ang="0">
                  <a:pos x="260" y="368"/>
                </a:cxn>
                <a:cxn ang="0">
                  <a:pos x="270" y="366"/>
                </a:cxn>
                <a:cxn ang="0">
                  <a:pos x="274" y="358"/>
                </a:cxn>
                <a:cxn ang="0">
                  <a:pos x="268" y="338"/>
                </a:cxn>
                <a:cxn ang="0">
                  <a:pos x="268" y="329"/>
                </a:cxn>
                <a:cxn ang="0">
                  <a:pos x="272" y="323"/>
                </a:cxn>
                <a:cxn ang="0">
                  <a:pos x="237" y="5"/>
                </a:cxn>
                <a:cxn ang="0">
                  <a:pos x="237" y="0"/>
                </a:cxn>
                <a:cxn ang="0">
                  <a:pos x="61" y="24"/>
                </a:cxn>
                <a:cxn ang="0">
                  <a:pos x="57" y="28"/>
                </a:cxn>
                <a:cxn ang="0">
                  <a:pos x="43" y="35"/>
                </a:cxn>
                <a:cxn ang="0">
                  <a:pos x="36" y="37"/>
                </a:cxn>
                <a:cxn ang="0">
                  <a:pos x="20" y="41"/>
                </a:cxn>
                <a:cxn ang="0">
                  <a:pos x="8" y="31"/>
                </a:cxn>
              </a:cxnLst>
              <a:rect l="0" t="0" r="r" b="b"/>
              <a:pathLst>
                <a:path w="274" h="516">
                  <a:moveTo>
                    <a:pt x="8" y="31"/>
                  </a:moveTo>
                  <a:lnTo>
                    <a:pt x="30" y="321"/>
                  </a:lnTo>
                  <a:lnTo>
                    <a:pt x="26" y="325"/>
                  </a:lnTo>
                  <a:lnTo>
                    <a:pt x="28" y="336"/>
                  </a:lnTo>
                  <a:lnTo>
                    <a:pt x="24" y="351"/>
                  </a:lnTo>
                  <a:lnTo>
                    <a:pt x="36" y="373"/>
                  </a:lnTo>
                  <a:lnTo>
                    <a:pt x="39" y="399"/>
                  </a:lnTo>
                  <a:lnTo>
                    <a:pt x="26" y="423"/>
                  </a:lnTo>
                  <a:lnTo>
                    <a:pt x="26" y="431"/>
                  </a:lnTo>
                  <a:lnTo>
                    <a:pt x="18" y="451"/>
                  </a:lnTo>
                  <a:lnTo>
                    <a:pt x="4" y="464"/>
                  </a:lnTo>
                  <a:lnTo>
                    <a:pt x="4" y="481"/>
                  </a:lnTo>
                  <a:lnTo>
                    <a:pt x="0" y="505"/>
                  </a:lnTo>
                  <a:lnTo>
                    <a:pt x="0" y="509"/>
                  </a:lnTo>
                  <a:lnTo>
                    <a:pt x="0" y="514"/>
                  </a:lnTo>
                  <a:lnTo>
                    <a:pt x="0" y="514"/>
                  </a:lnTo>
                  <a:lnTo>
                    <a:pt x="6" y="516"/>
                  </a:lnTo>
                  <a:lnTo>
                    <a:pt x="14" y="514"/>
                  </a:lnTo>
                  <a:lnTo>
                    <a:pt x="14" y="509"/>
                  </a:lnTo>
                  <a:lnTo>
                    <a:pt x="16" y="501"/>
                  </a:lnTo>
                  <a:lnTo>
                    <a:pt x="32" y="501"/>
                  </a:lnTo>
                  <a:lnTo>
                    <a:pt x="55" y="492"/>
                  </a:lnTo>
                  <a:lnTo>
                    <a:pt x="81" y="505"/>
                  </a:lnTo>
                  <a:lnTo>
                    <a:pt x="85" y="509"/>
                  </a:lnTo>
                  <a:lnTo>
                    <a:pt x="89" y="507"/>
                  </a:lnTo>
                  <a:lnTo>
                    <a:pt x="95" y="488"/>
                  </a:lnTo>
                  <a:lnTo>
                    <a:pt x="110" y="481"/>
                  </a:lnTo>
                  <a:lnTo>
                    <a:pt x="116" y="490"/>
                  </a:lnTo>
                  <a:lnTo>
                    <a:pt x="126" y="496"/>
                  </a:lnTo>
                  <a:lnTo>
                    <a:pt x="132" y="490"/>
                  </a:lnTo>
                  <a:lnTo>
                    <a:pt x="140" y="466"/>
                  </a:lnTo>
                  <a:lnTo>
                    <a:pt x="144" y="459"/>
                  </a:lnTo>
                  <a:lnTo>
                    <a:pt x="152" y="459"/>
                  </a:lnTo>
                  <a:lnTo>
                    <a:pt x="160" y="472"/>
                  </a:lnTo>
                  <a:lnTo>
                    <a:pt x="183" y="470"/>
                  </a:lnTo>
                  <a:lnTo>
                    <a:pt x="191" y="449"/>
                  </a:lnTo>
                  <a:lnTo>
                    <a:pt x="225" y="399"/>
                  </a:lnTo>
                  <a:lnTo>
                    <a:pt x="225" y="381"/>
                  </a:lnTo>
                  <a:lnTo>
                    <a:pt x="233" y="375"/>
                  </a:lnTo>
                  <a:lnTo>
                    <a:pt x="248" y="379"/>
                  </a:lnTo>
                  <a:lnTo>
                    <a:pt x="260" y="368"/>
                  </a:lnTo>
                  <a:lnTo>
                    <a:pt x="270" y="366"/>
                  </a:lnTo>
                  <a:lnTo>
                    <a:pt x="274" y="358"/>
                  </a:lnTo>
                  <a:lnTo>
                    <a:pt x="268" y="338"/>
                  </a:lnTo>
                  <a:lnTo>
                    <a:pt x="268" y="329"/>
                  </a:lnTo>
                  <a:lnTo>
                    <a:pt x="272" y="323"/>
                  </a:lnTo>
                  <a:lnTo>
                    <a:pt x="237" y="5"/>
                  </a:lnTo>
                  <a:lnTo>
                    <a:pt x="237" y="0"/>
                  </a:lnTo>
                  <a:lnTo>
                    <a:pt x="61" y="24"/>
                  </a:lnTo>
                  <a:lnTo>
                    <a:pt x="57" y="28"/>
                  </a:lnTo>
                  <a:lnTo>
                    <a:pt x="43" y="35"/>
                  </a:lnTo>
                  <a:lnTo>
                    <a:pt x="36" y="37"/>
                  </a:lnTo>
                  <a:lnTo>
                    <a:pt x="20" y="41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AC0000">
                <a:alpha val="5215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66" name="Group 15"/>
            <p:cNvGrpSpPr>
              <a:grpSpLocks/>
            </p:cNvGrpSpPr>
            <p:nvPr/>
          </p:nvGrpSpPr>
          <p:grpSpPr bwMode="auto">
            <a:xfrm>
              <a:off x="1744789" y="3920919"/>
              <a:ext cx="498233" cy="318116"/>
              <a:chOff x="1816" y="3619"/>
              <a:chExt cx="556" cy="355"/>
            </a:xfrm>
            <a:solidFill>
              <a:srgbClr val="AC0000">
                <a:alpha val="20000"/>
              </a:srgbClr>
            </a:solidFill>
          </p:grpSpPr>
          <p:sp>
            <p:nvSpPr>
              <p:cNvPr id="130" name="Freeform 16"/>
              <p:cNvSpPr>
                <a:spLocks/>
              </p:cNvSpPr>
              <p:nvPr/>
            </p:nvSpPr>
            <p:spPr bwMode="auto">
              <a:xfrm>
                <a:off x="1816" y="3639"/>
                <a:ext cx="19" cy="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0" y="4"/>
                  </a:cxn>
                  <a:cxn ang="0">
                    <a:pos x="4" y="30"/>
                  </a:cxn>
                  <a:cxn ang="0">
                    <a:pos x="0" y="28"/>
                  </a:cxn>
                  <a:cxn ang="0">
                    <a:pos x="16" y="0"/>
                  </a:cxn>
                </a:cxnLst>
                <a:rect l="0" t="0" r="r" b="b"/>
                <a:pathLst>
                  <a:path w="20" h="30">
                    <a:moveTo>
                      <a:pt x="16" y="0"/>
                    </a:moveTo>
                    <a:lnTo>
                      <a:pt x="20" y="4"/>
                    </a:lnTo>
                    <a:lnTo>
                      <a:pt x="4" y="30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1" name="Freeform 17"/>
              <p:cNvSpPr>
                <a:spLocks/>
              </p:cNvSpPr>
              <p:nvPr/>
            </p:nvSpPr>
            <p:spPr bwMode="auto">
              <a:xfrm>
                <a:off x="1816" y="3639"/>
                <a:ext cx="19" cy="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0" y="4"/>
                  </a:cxn>
                  <a:cxn ang="0">
                    <a:pos x="4" y="30"/>
                  </a:cxn>
                  <a:cxn ang="0">
                    <a:pos x="0" y="28"/>
                  </a:cxn>
                  <a:cxn ang="0">
                    <a:pos x="16" y="0"/>
                  </a:cxn>
                </a:cxnLst>
                <a:rect l="0" t="0" r="r" b="b"/>
                <a:pathLst>
                  <a:path w="20" h="30">
                    <a:moveTo>
                      <a:pt x="16" y="0"/>
                    </a:moveTo>
                    <a:lnTo>
                      <a:pt x="20" y="4"/>
                    </a:lnTo>
                    <a:lnTo>
                      <a:pt x="4" y="30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2" name="Freeform 18"/>
              <p:cNvSpPr>
                <a:spLocks/>
              </p:cNvSpPr>
              <p:nvPr/>
            </p:nvSpPr>
            <p:spPr bwMode="auto">
              <a:xfrm>
                <a:off x="2244" y="3832"/>
                <a:ext cx="128" cy="14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8" y="74"/>
                  </a:cxn>
                  <a:cxn ang="0">
                    <a:pos x="19" y="107"/>
                  </a:cxn>
                  <a:cxn ang="0">
                    <a:pos x="19" y="143"/>
                  </a:cxn>
                  <a:cxn ang="0">
                    <a:pos x="49" y="152"/>
                  </a:cxn>
                  <a:cxn ang="0">
                    <a:pos x="61" y="133"/>
                  </a:cxn>
                  <a:cxn ang="0">
                    <a:pos x="88" y="117"/>
                  </a:cxn>
                  <a:cxn ang="0">
                    <a:pos x="130" y="102"/>
                  </a:cxn>
                  <a:cxn ang="0">
                    <a:pos x="136" y="87"/>
                  </a:cxn>
                  <a:cxn ang="0">
                    <a:pos x="106" y="63"/>
                  </a:cxn>
                  <a:cxn ang="0">
                    <a:pos x="106" y="46"/>
                  </a:cxn>
                  <a:cxn ang="0">
                    <a:pos x="94" y="33"/>
                  </a:cxn>
                  <a:cxn ang="0">
                    <a:pos x="25" y="0"/>
                  </a:cxn>
                  <a:cxn ang="0">
                    <a:pos x="19" y="7"/>
                  </a:cxn>
                  <a:cxn ang="0">
                    <a:pos x="21" y="20"/>
                  </a:cxn>
                  <a:cxn ang="0">
                    <a:pos x="25" y="33"/>
                  </a:cxn>
                  <a:cxn ang="0">
                    <a:pos x="0" y="59"/>
                  </a:cxn>
                </a:cxnLst>
                <a:rect l="0" t="0" r="r" b="b"/>
                <a:pathLst>
                  <a:path w="136" h="152">
                    <a:moveTo>
                      <a:pt x="0" y="59"/>
                    </a:moveTo>
                    <a:lnTo>
                      <a:pt x="8" y="74"/>
                    </a:lnTo>
                    <a:lnTo>
                      <a:pt x="19" y="107"/>
                    </a:lnTo>
                    <a:lnTo>
                      <a:pt x="19" y="143"/>
                    </a:lnTo>
                    <a:lnTo>
                      <a:pt x="49" y="152"/>
                    </a:lnTo>
                    <a:lnTo>
                      <a:pt x="61" y="133"/>
                    </a:lnTo>
                    <a:lnTo>
                      <a:pt x="88" y="117"/>
                    </a:lnTo>
                    <a:lnTo>
                      <a:pt x="130" y="102"/>
                    </a:lnTo>
                    <a:lnTo>
                      <a:pt x="136" y="87"/>
                    </a:lnTo>
                    <a:lnTo>
                      <a:pt x="106" y="63"/>
                    </a:lnTo>
                    <a:lnTo>
                      <a:pt x="106" y="46"/>
                    </a:lnTo>
                    <a:lnTo>
                      <a:pt x="94" y="33"/>
                    </a:lnTo>
                    <a:lnTo>
                      <a:pt x="25" y="0"/>
                    </a:lnTo>
                    <a:lnTo>
                      <a:pt x="19" y="7"/>
                    </a:lnTo>
                    <a:lnTo>
                      <a:pt x="21" y="20"/>
                    </a:lnTo>
                    <a:lnTo>
                      <a:pt x="25" y="33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" name="Freeform 19"/>
              <p:cNvSpPr>
                <a:spLocks/>
              </p:cNvSpPr>
              <p:nvPr/>
            </p:nvSpPr>
            <p:spPr bwMode="auto">
              <a:xfrm>
                <a:off x="2178" y="3748"/>
                <a:ext cx="72" cy="51"/>
              </a:xfrm>
              <a:custGeom>
                <a:avLst/>
                <a:gdLst/>
                <a:ahLst/>
                <a:cxnLst>
                  <a:cxn ang="0">
                    <a:pos x="25" y="31"/>
                  </a:cxn>
                  <a:cxn ang="0">
                    <a:pos x="31" y="55"/>
                  </a:cxn>
                  <a:cxn ang="0">
                    <a:pos x="43" y="55"/>
                  </a:cxn>
                  <a:cxn ang="0">
                    <a:pos x="63" y="50"/>
                  </a:cxn>
                  <a:cxn ang="0">
                    <a:pos x="77" y="42"/>
                  </a:cxn>
                  <a:cxn ang="0">
                    <a:pos x="75" y="31"/>
                  </a:cxn>
                  <a:cxn ang="0">
                    <a:pos x="47" y="13"/>
                  </a:cxn>
                  <a:cxn ang="0">
                    <a:pos x="25" y="20"/>
                  </a:cxn>
                  <a:cxn ang="0">
                    <a:pos x="10" y="0"/>
                  </a:cxn>
                  <a:cxn ang="0">
                    <a:pos x="6" y="3"/>
                  </a:cxn>
                  <a:cxn ang="0">
                    <a:pos x="0" y="16"/>
                  </a:cxn>
                  <a:cxn ang="0">
                    <a:pos x="8" y="26"/>
                  </a:cxn>
                  <a:cxn ang="0">
                    <a:pos x="25" y="31"/>
                  </a:cxn>
                </a:cxnLst>
                <a:rect l="0" t="0" r="r" b="b"/>
                <a:pathLst>
                  <a:path w="77" h="55">
                    <a:moveTo>
                      <a:pt x="25" y="31"/>
                    </a:moveTo>
                    <a:lnTo>
                      <a:pt x="31" y="55"/>
                    </a:lnTo>
                    <a:lnTo>
                      <a:pt x="43" y="55"/>
                    </a:lnTo>
                    <a:lnTo>
                      <a:pt x="63" y="50"/>
                    </a:lnTo>
                    <a:lnTo>
                      <a:pt x="77" y="42"/>
                    </a:lnTo>
                    <a:lnTo>
                      <a:pt x="75" y="31"/>
                    </a:lnTo>
                    <a:lnTo>
                      <a:pt x="47" y="13"/>
                    </a:lnTo>
                    <a:lnTo>
                      <a:pt x="25" y="2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16"/>
                    </a:lnTo>
                    <a:lnTo>
                      <a:pt x="8" y="26"/>
                    </a:lnTo>
                    <a:lnTo>
                      <a:pt x="25" y="3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" name="Freeform 20"/>
              <p:cNvSpPr>
                <a:spLocks/>
              </p:cNvSpPr>
              <p:nvPr/>
            </p:nvSpPr>
            <p:spPr bwMode="auto">
              <a:xfrm>
                <a:off x="2018" y="3678"/>
                <a:ext cx="61" cy="47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0" y="45"/>
                  </a:cxn>
                  <a:cxn ang="0">
                    <a:pos x="55" y="50"/>
                  </a:cxn>
                  <a:cxn ang="0">
                    <a:pos x="65" y="43"/>
                  </a:cxn>
                  <a:cxn ang="0">
                    <a:pos x="47" y="21"/>
                  </a:cxn>
                  <a:cxn ang="0">
                    <a:pos x="32" y="0"/>
                  </a:cxn>
                  <a:cxn ang="0">
                    <a:pos x="16" y="11"/>
                  </a:cxn>
                  <a:cxn ang="0">
                    <a:pos x="0" y="13"/>
                  </a:cxn>
                  <a:cxn ang="0">
                    <a:pos x="20" y="45"/>
                  </a:cxn>
                </a:cxnLst>
                <a:rect l="0" t="0" r="r" b="b"/>
                <a:pathLst>
                  <a:path w="65" h="50">
                    <a:moveTo>
                      <a:pt x="20" y="45"/>
                    </a:moveTo>
                    <a:lnTo>
                      <a:pt x="40" y="45"/>
                    </a:lnTo>
                    <a:lnTo>
                      <a:pt x="55" y="50"/>
                    </a:lnTo>
                    <a:lnTo>
                      <a:pt x="65" y="43"/>
                    </a:lnTo>
                    <a:lnTo>
                      <a:pt x="47" y="21"/>
                    </a:lnTo>
                    <a:lnTo>
                      <a:pt x="32" y="0"/>
                    </a:lnTo>
                    <a:lnTo>
                      <a:pt x="16" y="11"/>
                    </a:lnTo>
                    <a:lnTo>
                      <a:pt x="0" y="13"/>
                    </a:lnTo>
                    <a:lnTo>
                      <a:pt x="20" y="4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Freeform 21"/>
              <p:cNvSpPr>
                <a:spLocks/>
              </p:cNvSpPr>
              <p:nvPr/>
            </p:nvSpPr>
            <p:spPr bwMode="auto">
              <a:xfrm>
                <a:off x="1865" y="3619"/>
                <a:ext cx="46" cy="37"/>
              </a:xfrm>
              <a:custGeom>
                <a:avLst/>
                <a:gdLst/>
                <a:ahLst/>
                <a:cxnLst>
                  <a:cxn ang="0">
                    <a:pos x="39" y="39"/>
                  </a:cxn>
                  <a:cxn ang="0">
                    <a:pos x="47" y="30"/>
                  </a:cxn>
                  <a:cxn ang="0">
                    <a:pos x="49" y="9"/>
                  </a:cxn>
                  <a:cxn ang="0">
                    <a:pos x="39" y="0"/>
                  </a:cxn>
                  <a:cxn ang="0">
                    <a:pos x="19" y="2"/>
                  </a:cxn>
                  <a:cxn ang="0">
                    <a:pos x="2" y="15"/>
                  </a:cxn>
                  <a:cxn ang="0">
                    <a:pos x="0" y="28"/>
                  </a:cxn>
                  <a:cxn ang="0">
                    <a:pos x="23" y="39"/>
                  </a:cxn>
                  <a:cxn ang="0">
                    <a:pos x="39" y="39"/>
                  </a:cxn>
                </a:cxnLst>
                <a:rect l="0" t="0" r="r" b="b"/>
                <a:pathLst>
                  <a:path w="49" h="39">
                    <a:moveTo>
                      <a:pt x="39" y="39"/>
                    </a:moveTo>
                    <a:lnTo>
                      <a:pt x="47" y="30"/>
                    </a:lnTo>
                    <a:lnTo>
                      <a:pt x="49" y="9"/>
                    </a:lnTo>
                    <a:lnTo>
                      <a:pt x="39" y="0"/>
                    </a:lnTo>
                    <a:lnTo>
                      <a:pt x="19" y="2"/>
                    </a:lnTo>
                    <a:lnTo>
                      <a:pt x="2" y="15"/>
                    </a:lnTo>
                    <a:lnTo>
                      <a:pt x="0" y="28"/>
                    </a:lnTo>
                    <a:lnTo>
                      <a:pt x="23" y="39"/>
                    </a:lnTo>
                    <a:lnTo>
                      <a:pt x="39" y="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6" name="Freeform 22"/>
              <p:cNvSpPr>
                <a:spLocks/>
              </p:cNvSpPr>
              <p:nvPr/>
            </p:nvSpPr>
            <p:spPr bwMode="auto">
              <a:xfrm>
                <a:off x="2244" y="3832"/>
                <a:ext cx="128" cy="142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8" y="74"/>
                  </a:cxn>
                  <a:cxn ang="0">
                    <a:pos x="19" y="107"/>
                  </a:cxn>
                  <a:cxn ang="0">
                    <a:pos x="19" y="143"/>
                  </a:cxn>
                  <a:cxn ang="0">
                    <a:pos x="49" y="152"/>
                  </a:cxn>
                  <a:cxn ang="0">
                    <a:pos x="61" y="133"/>
                  </a:cxn>
                  <a:cxn ang="0">
                    <a:pos x="88" y="117"/>
                  </a:cxn>
                  <a:cxn ang="0">
                    <a:pos x="130" y="102"/>
                  </a:cxn>
                  <a:cxn ang="0">
                    <a:pos x="136" y="87"/>
                  </a:cxn>
                  <a:cxn ang="0">
                    <a:pos x="106" y="63"/>
                  </a:cxn>
                  <a:cxn ang="0">
                    <a:pos x="106" y="46"/>
                  </a:cxn>
                  <a:cxn ang="0">
                    <a:pos x="94" y="33"/>
                  </a:cxn>
                  <a:cxn ang="0">
                    <a:pos x="25" y="0"/>
                  </a:cxn>
                  <a:cxn ang="0">
                    <a:pos x="19" y="7"/>
                  </a:cxn>
                  <a:cxn ang="0">
                    <a:pos x="21" y="20"/>
                  </a:cxn>
                  <a:cxn ang="0">
                    <a:pos x="25" y="33"/>
                  </a:cxn>
                  <a:cxn ang="0">
                    <a:pos x="0" y="59"/>
                  </a:cxn>
                </a:cxnLst>
                <a:rect l="0" t="0" r="r" b="b"/>
                <a:pathLst>
                  <a:path w="136" h="152">
                    <a:moveTo>
                      <a:pt x="0" y="59"/>
                    </a:moveTo>
                    <a:lnTo>
                      <a:pt x="8" y="74"/>
                    </a:lnTo>
                    <a:lnTo>
                      <a:pt x="19" y="107"/>
                    </a:lnTo>
                    <a:lnTo>
                      <a:pt x="19" y="143"/>
                    </a:lnTo>
                    <a:lnTo>
                      <a:pt x="49" y="152"/>
                    </a:lnTo>
                    <a:lnTo>
                      <a:pt x="61" y="133"/>
                    </a:lnTo>
                    <a:lnTo>
                      <a:pt x="88" y="117"/>
                    </a:lnTo>
                    <a:lnTo>
                      <a:pt x="130" y="102"/>
                    </a:lnTo>
                    <a:lnTo>
                      <a:pt x="136" y="87"/>
                    </a:lnTo>
                    <a:lnTo>
                      <a:pt x="106" y="63"/>
                    </a:lnTo>
                    <a:lnTo>
                      <a:pt x="106" y="46"/>
                    </a:lnTo>
                    <a:lnTo>
                      <a:pt x="94" y="33"/>
                    </a:lnTo>
                    <a:lnTo>
                      <a:pt x="25" y="0"/>
                    </a:lnTo>
                    <a:lnTo>
                      <a:pt x="19" y="7"/>
                    </a:lnTo>
                    <a:lnTo>
                      <a:pt x="21" y="20"/>
                    </a:lnTo>
                    <a:lnTo>
                      <a:pt x="25" y="33"/>
                    </a:lnTo>
                    <a:lnTo>
                      <a:pt x="0" y="5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7" name="Freeform 23"/>
              <p:cNvSpPr>
                <a:spLocks/>
              </p:cNvSpPr>
              <p:nvPr/>
            </p:nvSpPr>
            <p:spPr bwMode="auto">
              <a:xfrm>
                <a:off x="2182" y="3795"/>
                <a:ext cx="10" cy="11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2" y="11"/>
                  </a:cxn>
                  <a:cxn ang="0">
                    <a:pos x="0" y="5"/>
                  </a:cxn>
                  <a:cxn ang="0">
                    <a:pos x="11" y="0"/>
                  </a:cxn>
                  <a:cxn ang="0">
                    <a:pos x="11" y="7"/>
                  </a:cxn>
                </a:cxnLst>
                <a:rect l="0" t="0" r="r" b="b"/>
                <a:pathLst>
                  <a:path w="11" h="11">
                    <a:moveTo>
                      <a:pt x="11" y="7"/>
                    </a:moveTo>
                    <a:lnTo>
                      <a:pt x="2" y="11"/>
                    </a:lnTo>
                    <a:lnTo>
                      <a:pt x="0" y="5"/>
                    </a:lnTo>
                    <a:lnTo>
                      <a:pt x="11" y="0"/>
                    </a:lnTo>
                    <a:lnTo>
                      <a:pt x="11" y="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Freeform 24"/>
              <p:cNvSpPr>
                <a:spLocks/>
              </p:cNvSpPr>
              <p:nvPr/>
            </p:nvSpPr>
            <p:spPr bwMode="auto">
              <a:xfrm>
                <a:off x="2182" y="3795"/>
                <a:ext cx="10" cy="11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2" y="11"/>
                  </a:cxn>
                  <a:cxn ang="0">
                    <a:pos x="0" y="5"/>
                  </a:cxn>
                  <a:cxn ang="0">
                    <a:pos x="11" y="0"/>
                  </a:cxn>
                  <a:cxn ang="0">
                    <a:pos x="11" y="7"/>
                  </a:cxn>
                </a:cxnLst>
                <a:rect l="0" t="0" r="r" b="b"/>
                <a:pathLst>
                  <a:path w="11" h="11">
                    <a:moveTo>
                      <a:pt x="11" y="7"/>
                    </a:moveTo>
                    <a:lnTo>
                      <a:pt x="2" y="11"/>
                    </a:lnTo>
                    <a:lnTo>
                      <a:pt x="0" y="5"/>
                    </a:lnTo>
                    <a:lnTo>
                      <a:pt x="11" y="0"/>
                    </a:lnTo>
                    <a:lnTo>
                      <a:pt x="11" y="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9" name="Freeform 25"/>
              <p:cNvSpPr>
                <a:spLocks/>
              </p:cNvSpPr>
              <p:nvPr/>
            </p:nvSpPr>
            <p:spPr bwMode="auto">
              <a:xfrm>
                <a:off x="2178" y="3748"/>
                <a:ext cx="72" cy="51"/>
              </a:xfrm>
              <a:custGeom>
                <a:avLst/>
                <a:gdLst/>
                <a:ahLst/>
                <a:cxnLst>
                  <a:cxn ang="0">
                    <a:pos x="25" y="31"/>
                  </a:cxn>
                  <a:cxn ang="0">
                    <a:pos x="31" y="55"/>
                  </a:cxn>
                  <a:cxn ang="0">
                    <a:pos x="43" y="55"/>
                  </a:cxn>
                  <a:cxn ang="0">
                    <a:pos x="63" y="50"/>
                  </a:cxn>
                  <a:cxn ang="0">
                    <a:pos x="77" y="42"/>
                  </a:cxn>
                  <a:cxn ang="0">
                    <a:pos x="75" y="31"/>
                  </a:cxn>
                  <a:cxn ang="0">
                    <a:pos x="47" y="13"/>
                  </a:cxn>
                  <a:cxn ang="0">
                    <a:pos x="25" y="20"/>
                  </a:cxn>
                  <a:cxn ang="0">
                    <a:pos x="10" y="0"/>
                  </a:cxn>
                  <a:cxn ang="0">
                    <a:pos x="6" y="3"/>
                  </a:cxn>
                  <a:cxn ang="0">
                    <a:pos x="0" y="16"/>
                  </a:cxn>
                  <a:cxn ang="0">
                    <a:pos x="8" y="26"/>
                  </a:cxn>
                  <a:cxn ang="0">
                    <a:pos x="25" y="31"/>
                  </a:cxn>
                </a:cxnLst>
                <a:rect l="0" t="0" r="r" b="b"/>
                <a:pathLst>
                  <a:path w="77" h="55">
                    <a:moveTo>
                      <a:pt x="25" y="31"/>
                    </a:moveTo>
                    <a:lnTo>
                      <a:pt x="31" y="55"/>
                    </a:lnTo>
                    <a:lnTo>
                      <a:pt x="43" y="55"/>
                    </a:lnTo>
                    <a:lnTo>
                      <a:pt x="63" y="50"/>
                    </a:lnTo>
                    <a:lnTo>
                      <a:pt x="77" y="42"/>
                    </a:lnTo>
                    <a:lnTo>
                      <a:pt x="75" y="31"/>
                    </a:lnTo>
                    <a:lnTo>
                      <a:pt x="47" y="13"/>
                    </a:lnTo>
                    <a:lnTo>
                      <a:pt x="25" y="2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16"/>
                    </a:lnTo>
                    <a:lnTo>
                      <a:pt x="8" y="26"/>
                    </a:lnTo>
                    <a:lnTo>
                      <a:pt x="25" y="31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0" name="Freeform 26"/>
              <p:cNvSpPr>
                <a:spLocks/>
              </p:cNvSpPr>
              <p:nvPr/>
            </p:nvSpPr>
            <p:spPr bwMode="auto">
              <a:xfrm>
                <a:off x="2142" y="3762"/>
                <a:ext cx="25" cy="19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10"/>
                  </a:cxn>
                  <a:cxn ang="0">
                    <a:pos x="22" y="19"/>
                  </a:cxn>
                  <a:cxn ang="0">
                    <a:pos x="10" y="21"/>
                  </a:cxn>
                  <a:cxn ang="0">
                    <a:pos x="8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4" y="0"/>
                  </a:cxn>
                </a:cxnLst>
                <a:rect l="0" t="0" r="r" b="b"/>
                <a:pathLst>
                  <a:path w="26" h="21">
                    <a:moveTo>
                      <a:pt x="14" y="0"/>
                    </a:moveTo>
                    <a:lnTo>
                      <a:pt x="26" y="10"/>
                    </a:lnTo>
                    <a:lnTo>
                      <a:pt x="22" y="19"/>
                    </a:lnTo>
                    <a:lnTo>
                      <a:pt x="10" y="21"/>
                    </a:lnTo>
                    <a:lnTo>
                      <a:pt x="8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Freeform 27"/>
              <p:cNvSpPr>
                <a:spLocks/>
              </p:cNvSpPr>
              <p:nvPr/>
            </p:nvSpPr>
            <p:spPr bwMode="auto">
              <a:xfrm>
                <a:off x="2142" y="3762"/>
                <a:ext cx="25" cy="19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10"/>
                  </a:cxn>
                  <a:cxn ang="0">
                    <a:pos x="22" y="19"/>
                  </a:cxn>
                  <a:cxn ang="0">
                    <a:pos x="10" y="21"/>
                  </a:cxn>
                  <a:cxn ang="0">
                    <a:pos x="8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4" y="0"/>
                  </a:cxn>
                </a:cxnLst>
                <a:rect l="0" t="0" r="r" b="b"/>
                <a:pathLst>
                  <a:path w="26" h="21">
                    <a:moveTo>
                      <a:pt x="14" y="0"/>
                    </a:moveTo>
                    <a:lnTo>
                      <a:pt x="26" y="10"/>
                    </a:lnTo>
                    <a:lnTo>
                      <a:pt x="22" y="19"/>
                    </a:lnTo>
                    <a:lnTo>
                      <a:pt x="10" y="21"/>
                    </a:lnTo>
                    <a:lnTo>
                      <a:pt x="8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" name="Freeform 28"/>
              <p:cNvSpPr>
                <a:spLocks/>
              </p:cNvSpPr>
              <p:nvPr/>
            </p:nvSpPr>
            <p:spPr bwMode="auto">
              <a:xfrm>
                <a:off x="2115" y="3729"/>
                <a:ext cx="63" cy="19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61" y="17"/>
                  </a:cxn>
                  <a:cxn ang="0">
                    <a:pos x="67" y="9"/>
                  </a:cxn>
                  <a:cxn ang="0">
                    <a:pos x="6" y="0"/>
                  </a:cxn>
                  <a:cxn ang="0">
                    <a:pos x="0" y="15"/>
                  </a:cxn>
                  <a:cxn ang="0">
                    <a:pos x="6" y="15"/>
                  </a:cxn>
                  <a:cxn ang="0">
                    <a:pos x="27" y="13"/>
                  </a:cxn>
                  <a:cxn ang="0">
                    <a:pos x="51" y="19"/>
                  </a:cxn>
                </a:cxnLst>
                <a:rect l="0" t="0" r="r" b="b"/>
                <a:pathLst>
                  <a:path w="67" h="19">
                    <a:moveTo>
                      <a:pt x="51" y="19"/>
                    </a:moveTo>
                    <a:lnTo>
                      <a:pt x="61" y="17"/>
                    </a:lnTo>
                    <a:lnTo>
                      <a:pt x="67" y="9"/>
                    </a:lnTo>
                    <a:lnTo>
                      <a:pt x="6" y="0"/>
                    </a:lnTo>
                    <a:lnTo>
                      <a:pt x="0" y="15"/>
                    </a:lnTo>
                    <a:lnTo>
                      <a:pt x="6" y="15"/>
                    </a:lnTo>
                    <a:lnTo>
                      <a:pt x="27" y="13"/>
                    </a:lnTo>
                    <a:lnTo>
                      <a:pt x="51" y="1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3" name="Freeform 29"/>
              <p:cNvSpPr>
                <a:spLocks/>
              </p:cNvSpPr>
              <p:nvPr/>
            </p:nvSpPr>
            <p:spPr bwMode="auto">
              <a:xfrm>
                <a:off x="2115" y="3729"/>
                <a:ext cx="63" cy="19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61" y="17"/>
                  </a:cxn>
                  <a:cxn ang="0">
                    <a:pos x="67" y="9"/>
                  </a:cxn>
                  <a:cxn ang="0">
                    <a:pos x="6" y="0"/>
                  </a:cxn>
                  <a:cxn ang="0">
                    <a:pos x="0" y="15"/>
                  </a:cxn>
                  <a:cxn ang="0">
                    <a:pos x="6" y="15"/>
                  </a:cxn>
                  <a:cxn ang="0">
                    <a:pos x="27" y="13"/>
                  </a:cxn>
                  <a:cxn ang="0">
                    <a:pos x="51" y="19"/>
                  </a:cxn>
                </a:cxnLst>
                <a:rect l="0" t="0" r="r" b="b"/>
                <a:pathLst>
                  <a:path w="67" h="19">
                    <a:moveTo>
                      <a:pt x="51" y="19"/>
                    </a:moveTo>
                    <a:lnTo>
                      <a:pt x="61" y="17"/>
                    </a:lnTo>
                    <a:lnTo>
                      <a:pt x="67" y="9"/>
                    </a:lnTo>
                    <a:lnTo>
                      <a:pt x="6" y="0"/>
                    </a:lnTo>
                    <a:lnTo>
                      <a:pt x="0" y="15"/>
                    </a:lnTo>
                    <a:lnTo>
                      <a:pt x="6" y="15"/>
                    </a:lnTo>
                    <a:lnTo>
                      <a:pt x="27" y="13"/>
                    </a:lnTo>
                    <a:lnTo>
                      <a:pt x="51" y="1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Freeform 30"/>
              <p:cNvSpPr>
                <a:spLocks/>
              </p:cNvSpPr>
              <p:nvPr/>
            </p:nvSpPr>
            <p:spPr bwMode="auto">
              <a:xfrm>
                <a:off x="2018" y="3678"/>
                <a:ext cx="61" cy="47"/>
              </a:xfrm>
              <a:custGeom>
                <a:avLst/>
                <a:gdLst/>
                <a:ahLst/>
                <a:cxnLst>
                  <a:cxn ang="0">
                    <a:pos x="20" y="45"/>
                  </a:cxn>
                  <a:cxn ang="0">
                    <a:pos x="40" y="45"/>
                  </a:cxn>
                  <a:cxn ang="0">
                    <a:pos x="55" y="50"/>
                  </a:cxn>
                  <a:cxn ang="0">
                    <a:pos x="65" y="43"/>
                  </a:cxn>
                  <a:cxn ang="0">
                    <a:pos x="47" y="21"/>
                  </a:cxn>
                  <a:cxn ang="0">
                    <a:pos x="32" y="0"/>
                  </a:cxn>
                  <a:cxn ang="0">
                    <a:pos x="16" y="11"/>
                  </a:cxn>
                  <a:cxn ang="0">
                    <a:pos x="0" y="13"/>
                  </a:cxn>
                  <a:cxn ang="0">
                    <a:pos x="20" y="45"/>
                  </a:cxn>
                </a:cxnLst>
                <a:rect l="0" t="0" r="r" b="b"/>
                <a:pathLst>
                  <a:path w="65" h="50">
                    <a:moveTo>
                      <a:pt x="20" y="45"/>
                    </a:moveTo>
                    <a:lnTo>
                      <a:pt x="40" y="45"/>
                    </a:lnTo>
                    <a:lnTo>
                      <a:pt x="55" y="50"/>
                    </a:lnTo>
                    <a:lnTo>
                      <a:pt x="65" y="43"/>
                    </a:lnTo>
                    <a:lnTo>
                      <a:pt x="47" y="21"/>
                    </a:lnTo>
                    <a:lnTo>
                      <a:pt x="32" y="0"/>
                    </a:lnTo>
                    <a:lnTo>
                      <a:pt x="16" y="11"/>
                    </a:lnTo>
                    <a:lnTo>
                      <a:pt x="0" y="13"/>
                    </a:lnTo>
                    <a:lnTo>
                      <a:pt x="20" y="4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5" name="Freeform 31"/>
              <p:cNvSpPr>
                <a:spLocks/>
              </p:cNvSpPr>
              <p:nvPr/>
            </p:nvSpPr>
            <p:spPr bwMode="auto">
              <a:xfrm>
                <a:off x="1865" y="3619"/>
                <a:ext cx="46" cy="37"/>
              </a:xfrm>
              <a:custGeom>
                <a:avLst/>
                <a:gdLst/>
                <a:ahLst/>
                <a:cxnLst>
                  <a:cxn ang="0">
                    <a:pos x="39" y="39"/>
                  </a:cxn>
                  <a:cxn ang="0">
                    <a:pos x="47" y="30"/>
                  </a:cxn>
                  <a:cxn ang="0">
                    <a:pos x="49" y="9"/>
                  </a:cxn>
                  <a:cxn ang="0">
                    <a:pos x="39" y="0"/>
                  </a:cxn>
                  <a:cxn ang="0">
                    <a:pos x="19" y="2"/>
                  </a:cxn>
                  <a:cxn ang="0">
                    <a:pos x="2" y="15"/>
                  </a:cxn>
                  <a:cxn ang="0">
                    <a:pos x="0" y="28"/>
                  </a:cxn>
                  <a:cxn ang="0">
                    <a:pos x="23" y="39"/>
                  </a:cxn>
                  <a:cxn ang="0">
                    <a:pos x="39" y="39"/>
                  </a:cxn>
                </a:cxnLst>
                <a:rect l="0" t="0" r="r" b="b"/>
                <a:pathLst>
                  <a:path w="49" h="39">
                    <a:moveTo>
                      <a:pt x="39" y="39"/>
                    </a:moveTo>
                    <a:lnTo>
                      <a:pt x="47" y="30"/>
                    </a:lnTo>
                    <a:lnTo>
                      <a:pt x="49" y="9"/>
                    </a:lnTo>
                    <a:lnTo>
                      <a:pt x="39" y="0"/>
                    </a:lnTo>
                    <a:lnTo>
                      <a:pt x="19" y="2"/>
                    </a:lnTo>
                    <a:lnTo>
                      <a:pt x="2" y="15"/>
                    </a:lnTo>
                    <a:lnTo>
                      <a:pt x="0" y="28"/>
                    </a:lnTo>
                    <a:lnTo>
                      <a:pt x="23" y="39"/>
                    </a:lnTo>
                    <a:lnTo>
                      <a:pt x="39" y="3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7" name="Freeform 32"/>
            <p:cNvSpPr>
              <a:spLocks/>
            </p:cNvSpPr>
            <p:nvPr/>
          </p:nvSpPr>
          <p:spPr bwMode="auto">
            <a:xfrm>
              <a:off x="933816" y="3626998"/>
              <a:ext cx="664908" cy="600388"/>
            </a:xfrm>
            <a:custGeom>
              <a:avLst/>
              <a:gdLst/>
              <a:ahLst/>
              <a:cxnLst>
                <a:cxn ang="0">
                  <a:pos x="61" y="135"/>
                </a:cxn>
                <a:cxn ang="0">
                  <a:pos x="107" y="178"/>
                </a:cxn>
                <a:cxn ang="0">
                  <a:pos x="75" y="221"/>
                </a:cxn>
                <a:cxn ang="0">
                  <a:pos x="67" y="193"/>
                </a:cxn>
                <a:cxn ang="0">
                  <a:pos x="20" y="243"/>
                </a:cxn>
                <a:cxn ang="0">
                  <a:pos x="48" y="286"/>
                </a:cxn>
                <a:cxn ang="0">
                  <a:pos x="113" y="271"/>
                </a:cxn>
                <a:cxn ang="0">
                  <a:pos x="95" y="330"/>
                </a:cxn>
                <a:cxn ang="0">
                  <a:pos x="75" y="349"/>
                </a:cxn>
                <a:cxn ang="0">
                  <a:pos x="40" y="364"/>
                </a:cxn>
                <a:cxn ang="0">
                  <a:pos x="28" y="436"/>
                </a:cxn>
                <a:cxn ang="0">
                  <a:pos x="48" y="479"/>
                </a:cxn>
                <a:cxn ang="0">
                  <a:pos x="95" y="501"/>
                </a:cxn>
                <a:cxn ang="0">
                  <a:pos x="95" y="538"/>
                </a:cxn>
                <a:cxn ang="0">
                  <a:pos x="148" y="551"/>
                </a:cxn>
                <a:cxn ang="0">
                  <a:pos x="174" y="557"/>
                </a:cxn>
                <a:cxn ang="0">
                  <a:pos x="122" y="629"/>
                </a:cxn>
                <a:cxn ang="0">
                  <a:pos x="81" y="659"/>
                </a:cxn>
                <a:cxn ang="0">
                  <a:pos x="14" y="694"/>
                </a:cxn>
                <a:cxn ang="0">
                  <a:pos x="14" y="715"/>
                </a:cxn>
                <a:cxn ang="0">
                  <a:pos x="122" y="665"/>
                </a:cxn>
                <a:cxn ang="0">
                  <a:pos x="262" y="538"/>
                </a:cxn>
                <a:cxn ang="0">
                  <a:pos x="247" y="522"/>
                </a:cxn>
                <a:cxn ang="0">
                  <a:pos x="322" y="423"/>
                </a:cxn>
                <a:cxn ang="0">
                  <a:pos x="302" y="451"/>
                </a:cxn>
                <a:cxn ang="0">
                  <a:pos x="308" y="486"/>
                </a:cxn>
                <a:cxn ang="0">
                  <a:pos x="302" y="507"/>
                </a:cxn>
                <a:cxn ang="0">
                  <a:pos x="361" y="473"/>
                </a:cxn>
                <a:cxn ang="0">
                  <a:pos x="361" y="436"/>
                </a:cxn>
                <a:cxn ang="0">
                  <a:pos x="450" y="457"/>
                </a:cxn>
                <a:cxn ang="0">
                  <a:pos x="509" y="451"/>
                </a:cxn>
                <a:cxn ang="0">
                  <a:pos x="611" y="486"/>
                </a:cxn>
                <a:cxn ang="0">
                  <a:pos x="643" y="529"/>
                </a:cxn>
                <a:cxn ang="0">
                  <a:pos x="698" y="572"/>
                </a:cxn>
                <a:cxn ang="0">
                  <a:pos x="791" y="579"/>
                </a:cxn>
                <a:cxn ang="0">
                  <a:pos x="777" y="522"/>
                </a:cxn>
                <a:cxn ang="0">
                  <a:pos x="739" y="516"/>
                </a:cxn>
                <a:cxn ang="0">
                  <a:pos x="684" y="473"/>
                </a:cxn>
                <a:cxn ang="0">
                  <a:pos x="617" y="423"/>
                </a:cxn>
                <a:cxn ang="0">
                  <a:pos x="590" y="457"/>
                </a:cxn>
                <a:cxn ang="0">
                  <a:pos x="542" y="414"/>
                </a:cxn>
                <a:cxn ang="0">
                  <a:pos x="489" y="358"/>
                </a:cxn>
                <a:cxn ang="0">
                  <a:pos x="430" y="91"/>
                </a:cxn>
                <a:cxn ang="0">
                  <a:pos x="375" y="22"/>
                </a:cxn>
                <a:cxn ang="0">
                  <a:pos x="290" y="22"/>
                </a:cxn>
                <a:cxn ang="0">
                  <a:pos x="247" y="22"/>
                </a:cxn>
                <a:cxn ang="0">
                  <a:pos x="189" y="0"/>
                </a:cxn>
                <a:cxn ang="0">
                  <a:pos x="148" y="13"/>
                </a:cxn>
                <a:cxn ang="0">
                  <a:pos x="101" y="57"/>
                </a:cxn>
                <a:cxn ang="0">
                  <a:pos x="81" y="91"/>
                </a:cxn>
                <a:cxn ang="0">
                  <a:pos x="40" y="113"/>
                </a:cxn>
              </a:cxnLst>
              <a:rect l="0" t="0" r="r" b="b"/>
              <a:pathLst>
                <a:path w="791" h="715">
                  <a:moveTo>
                    <a:pt x="40" y="113"/>
                  </a:moveTo>
                  <a:lnTo>
                    <a:pt x="61" y="135"/>
                  </a:lnTo>
                  <a:lnTo>
                    <a:pt x="81" y="171"/>
                  </a:lnTo>
                  <a:lnTo>
                    <a:pt x="107" y="178"/>
                  </a:lnTo>
                  <a:lnTo>
                    <a:pt x="107" y="221"/>
                  </a:lnTo>
                  <a:lnTo>
                    <a:pt x="75" y="221"/>
                  </a:lnTo>
                  <a:lnTo>
                    <a:pt x="75" y="193"/>
                  </a:lnTo>
                  <a:lnTo>
                    <a:pt x="67" y="193"/>
                  </a:lnTo>
                  <a:lnTo>
                    <a:pt x="0" y="221"/>
                  </a:lnTo>
                  <a:lnTo>
                    <a:pt x="20" y="243"/>
                  </a:lnTo>
                  <a:lnTo>
                    <a:pt x="20" y="271"/>
                  </a:lnTo>
                  <a:lnTo>
                    <a:pt x="48" y="286"/>
                  </a:lnTo>
                  <a:lnTo>
                    <a:pt x="87" y="293"/>
                  </a:lnTo>
                  <a:lnTo>
                    <a:pt x="113" y="271"/>
                  </a:lnTo>
                  <a:lnTo>
                    <a:pt x="122" y="321"/>
                  </a:lnTo>
                  <a:lnTo>
                    <a:pt x="95" y="330"/>
                  </a:lnTo>
                  <a:lnTo>
                    <a:pt x="87" y="343"/>
                  </a:lnTo>
                  <a:lnTo>
                    <a:pt x="75" y="349"/>
                  </a:lnTo>
                  <a:lnTo>
                    <a:pt x="55" y="336"/>
                  </a:lnTo>
                  <a:lnTo>
                    <a:pt x="40" y="364"/>
                  </a:lnTo>
                  <a:lnTo>
                    <a:pt x="6" y="401"/>
                  </a:lnTo>
                  <a:lnTo>
                    <a:pt x="28" y="436"/>
                  </a:lnTo>
                  <a:lnTo>
                    <a:pt x="20" y="451"/>
                  </a:lnTo>
                  <a:lnTo>
                    <a:pt x="48" y="479"/>
                  </a:lnTo>
                  <a:lnTo>
                    <a:pt x="81" y="479"/>
                  </a:lnTo>
                  <a:lnTo>
                    <a:pt x="95" y="501"/>
                  </a:lnTo>
                  <a:lnTo>
                    <a:pt x="87" y="516"/>
                  </a:lnTo>
                  <a:lnTo>
                    <a:pt x="95" y="538"/>
                  </a:lnTo>
                  <a:lnTo>
                    <a:pt x="122" y="522"/>
                  </a:lnTo>
                  <a:lnTo>
                    <a:pt x="148" y="551"/>
                  </a:lnTo>
                  <a:lnTo>
                    <a:pt x="189" y="529"/>
                  </a:lnTo>
                  <a:lnTo>
                    <a:pt x="174" y="557"/>
                  </a:lnTo>
                  <a:lnTo>
                    <a:pt x="174" y="587"/>
                  </a:lnTo>
                  <a:lnTo>
                    <a:pt x="122" y="629"/>
                  </a:lnTo>
                  <a:lnTo>
                    <a:pt x="101" y="659"/>
                  </a:lnTo>
                  <a:lnTo>
                    <a:pt x="81" y="659"/>
                  </a:lnTo>
                  <a:lnTo>
                    <a:pt x="48" y="687"/>
                  </a:lnTo>
                  <a:lnTo>
                    <a:pt x="14" y="694"/>
                  </a:lnTo>
                  <a:lnTo>
                    <a:pt x="0" y="709"/>
                  </a:lnTo>
                  <a:lnTo>
                    <a:pt x="14" y="715"/>
                  </a:lnTo>
                  <a:lnTo>
                    <a:pt x="81" y="687"/>
                  </a:lnTo>
                  <a:lnTo>
                    <a:pt x="122" y="665"/>
                  </a:lnTo>
                  <a:lnTo>
                    <a:pt x="201" y="607"/>
                  </a:lnTo>
                  <a:lnTo>
                    <a:pt x="262" y="538"/>
                  </a:lnTo>
                  <a:lnTo>
                    <a:pt x="270" y="522"/>
                  </a:lnTo>
                  <a:lnTo>
                    <a:pt x="247" y="522"/>
                  </a:lnTo>
                  <a:lnTo>
                    <a:pt x="308" y="429"/>
                  </a:lnTo>
                  <a:lnTo>
                    <a:pt x="322" y="423"/>
                  </a:lnTo>
                  <a:lnTo>
                    <a:pt x="322" y="436"/>
                  </a:lnTo>
                  <a:lnTo>
                    <a:pt x="302" y="451"/>
                  </a:lnTo>
                  <a:lnTo>
                    <a:pt x="296" y="492"/>
                  </a:lnTo>
                  <a:lnTo>
                    <a:pt x="308" y="486"/>
                  </a:lnTo>
                  <a:lnTo>
                    <a:pt x="296" y="501"/>
                  </a:lnTo>
                  <a:lnTo>
                    <a:pt x="302" y="507"/>
                  </a:lnTo>
                  <a:lnTo>
                    <a:pt x="343" y="479"/>
                  </a:lnTo>
                  <a:lnTo>
                    <a:pt x="361" y="473"/>
                  </a:lnTo>
                  <a:lnTo>
                    <a:pt x="369" y="451"/>
                  </a:lnTo>
                  <a:lnTo>
                    <a:pt x="361" y="436"/>
                  </a:lnTo>
                  <a:lnTo>
                    <a:pt x="402" y="429"/>
                  </a:lnTo>
                  <a:lnTo>
                    <a:pt x="450" y="457"/>
                  </a:lnTo>
                  <a:lnTo>
                    <a:pt x="489" y="444"/>
                  </a:lnTo>
                  <a:lnTo>
                    <a:pt x="509" y="451"/>
                  </a:lnTo>
                  <a:lnTo>
                    <a:pt x="536" y="451"/>
                  </a:lnTo>
                  <a:lnTo>
                    <a:pt x="611" y="486"/>
                  </a:lnTo>
                  <a:lnTo>
                    <a:pt x="623" y="501"/>
                  </a:lnTo>
                  <a:lnTo>
                    <a:pt x="643" y="529"/>
                  </a:lnTo>
                  <a:lnTo>
                    <a:pt x="684" y="557"/>
                  </a:lnTo>
                  <a:lnTo>
                    <a:pt x="698" y="572"/>
                  </a:lnTo>
                  <a:lnTo>
                    <a:pt x="745" y="600"/>
                  </a:lnTo>
                  <a:lnTo>
                    <a:pt x="791" y="579"/>
                  </a:lnTo>
                  <a:lnTo>
                    <a:pt x="791" y="551"/>
                  </a:lnTo>
                  <a:lnTo>
                    <a:pt x="777" y="522"/>
                  </a:lnTo>
                  <a:lnTo>
                    <a:pt x="757" y="516"/>
                  </a:lnTo>
                  <a:lnTo>
                    <a:pt x="739" y="516"/>
                  </a:lnTo>
                  <a:lnTo>
                    <a:pt x="710" y="492"/>
                  </a:lnTo>
                  <a:lnTo>
                    <a:pt x="684" y="473"/>
                  </a:lnTo>
                  <a:lnTo>
                    <a:pt x="631" y="414"/>
                  </a:lnTo>
                  <a:lnTo>
                    <a:pt x="617" y="423"/>
                  </a:lnTo>
                  <a:lnTo>
                    <a:pt x="603" y="444"/>
                  </a:lnTo>
                  <a:lnTo>
                    <a:pt x="590" y="457"/>
                  </a:lnTo>
                  <a:lnTo>
                    <a:pt x="542" y="429"/>
                  </a:lnTo>
                  <a:lnTo>
                    <a:pt x="542" y="414"/>
                  </a:lnTo>
                  <a:lnTo>
                    <a:pt x="503" y="429"/>
                  </a:lnTo>
                  <a:lnTo>
                    <a:pt x="489" y="358"/>
                  </a:lnTo>
                  <a:lnTo>
                    <a:pt x="456" y="200"/>
                  </a:lnTo>
                  <a:lnTo>
                    <a:pt x="430" y="91"/>
                  </a:lnTo>
                  <a:lnTo>
                    <a:pt x="416" y="41"/>
                  </a:lnTo>
                  <a:lnTo>
                    <a:pt x="375" y="22"/>
                  </a:lnTo>
                  <a:lnTo>
                    <a:pt x="355" y="35"/>
                  </a:lnTo>
                  <a:lnTo>
                    <a:pt x="290" y="22"/>
                  </a:lnTo>
                  <a:lnTo>
                    <a:pt x="270" y="28"/>
                  </a:lnTo>
                  <a:lnTo>
                    <a:pt x="247" y="22"/>
                  </a:lnTo>
                  <a:lnTo>
                    <a:pt x="247" y="13"/>
                  </a:lnTo>
                  <a:lnTo>
                    <a:pt x="189" y="0"/>
                  </a:lnTo>
                  <a:lnTo>
                    <a:pt x="182" y="13"/>
                  </a:lnTo>
                  <a:lnTo>
                    <a:pt x="148" y="13"/>
                  </a:lnTo>
                  <a:lnTo>
                    <a:pt x="122" y="35"/>
                  </a:lnTo>
                  <a:lnTo>
                    <a:pt x="101" y="57"/>
                  </a:lnTo>
                  <a:lnTo>
                    <a:pt x="95" y="78"/>
                  </a:lnTo>
                  <a:lnTo>
                    <a:pt x="81" y="91"/>
                  </a:lnTo>
                  <a:lnTo>
                    <a:pt x="55" y="91"/>
                  </a:lnTo>
                  <a:lnTo>
                    <a:pt x="40" y="113"/>
                  </a:lnTo>
                  <a:close/>
                </a:path>
              </a:pathLst>
            </a:custGeom>
            <a:solidFill>
              <a:srgbClr val="AC0000">
                <a:alpha val="7607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Freeform 33"/>
            <p:cNvSpPr>
              <a:spLocks/>
            </p:cNvSpPr>
            <p:nvPr/>
          </p:nvSpPr>
          <p:spPr bwMode="auto">
            <a:xfrm>
              <a:off x="817324" y="1870317"/>
              <a:ext cx="612934" cy="545726"/>
            </a:xfrm>
            <a:custGeom>
              <a:avLst/>
              <a:gdLst/>
              <a:ahLst/>
              <a:cxnLst>
                <a:cxn ang="0">
                  <a:pos x="6" y="483"/>
                </a:cxn>
                <a:cxn ang="0">
                  <a:pos x="4" y="446"/>
                </a:cxn>
                <a:cxn ang="0">
                  <a:pos x="12" y="416"/>
                </a:cxn>
                <a:cxn ang="0">
                  <a:pos x="14" y="368"/>
                </a:cxn>
                <a:cxn ang="0">
                  <a:pos x="24" y="357"/>
                </a:cxn>
                <a:cxn ang="0">
                  <a:pos x="33" y="342"/>
                </a:cxn>
                <a:cxn ang="0">
                  <a:pos x="39" y="323"/>
                </a:cxn>
                <a:cxn ang="0">
                  <a:pos x="71" y="269"/>
                </a:cxn>
                <a:cxn ang="0">
                  <a:pos x="110" y="165"/>
                </a:cxn>
                <a:cxn ang="0">
                  <a:pos x="138" y="93"/>
                </a:cxn>
                <a:cxn ang="0">
                  <a:pos x="162" y="24"/>
                </a:cxn>
                <a:cxn ang="0">
                  <a:pos x="164" y="2"/>
                </a:cxn>
                <a:cxn ang="0">
                  <a:pos x="181" y="2"/>
                </a:cxn>
                <a:cxn ang="0">
                  <a:pos x="201" y="6"/>
                </a:cxn>
                <a:cxn ang="0">
                  <a:pos x="209" y="17"/>
                </a:cxn>
                <a:cxn ang="0">
                  <a:pos x="240" y="32"/>
                </a:cxn>
                <a:cxn ang="0">
                  <a:pos x="240" y="58"/>
                </a:cxn>
                <a:cxn ang="0">
                  <a:pos x="244" y="100"/>
                </a:cxn>
                <a:cxn ang="0">
                  <a:pos x="294" y="115"/>
                </a:cxn>
                <a:cxn ang="0">
                  <a:pos x="327" y="115"/>
                </a:cxn>
                <a:cxn ang="0">
                  <a:pos x="365" y="134"/>
                </a:cxn>
                <a:cxn ang="0">
                  <a:pos x="412" y="134"/>
                </a:cxn>
                <a:cxn ang="0">
                  <a:pos x="438" y="141"/>
                </a:cxn>
                <a:cxn ang="0">
                  <a:pos x="459" y="132"/>
                </a:cxn>
                <a:cxn ang="0">
                  <a:pos x="479" y="136"/>
                </a:cxn>
                <a:cxn ang="0">
                  <a:pos x="497" y="132"/>
                </a:cxn>
                <a:cxn ang="0">
                  <a:pos x="514" y="136"/>
                </a:cxn>
                <a:cxn ang="0">
                  <a:pos x="530" y="139"/>
                </a:cxn>
                <a:cxn ang="0">
                  <a:pos x="700" y="173"/>
                </a:cxn>
                <a:cxn ang="0">
                  <a:pos x="710" y="195"/>
                </a:cxn>
                <a:cxn ang="0">
                  <a:pos x="727" y="206"/>
                </a:cxn>
                <a:cxn ang="0">
                  <a:pos x="690" y="288"/>
                </a:cxn>
                <a:cxn ang="0">
                  <a:pos x="682" y="303"/>
                </a:cxn>
                <a:cxn ang="0">
                  <a:pos x="662" y="318"/>
                </a:cxn>
                <a:cxn ang="0">
                  <a:pos x="635" y="366"/>
                </a:cxn>
                <a:cxn ang="0">
                  <a:pos x="652" y="381"/>
                </a:cxn>
                <a:cxn ang="0">
                  <a:pos x="654" y="396"/>
                </a:cxn>
                <a:cxn ang="0">
                  <a:pos x="650" y="403"/>
                </a:cxn>
                <a:cxn ang="0">
                  <a:pos x="637" y="433"/>
                </a:cxn>
                <a:cxn ang="0">
                  <a:pos x="349" y="587"/>
                </a:cxn>
              </a:cxnLst>
              <a:rect l="0" t="0" r="r" b="b"/>
              <a:pathLst>
                <a:path w="729" h="648">
                  <a:moveTo>
                    <a:pt x="10" y="487"/>
                  </a:moveTo>
                  <a:lnTo>
                    <a:pt x="6" y="483"/>
                  </a:lnTo>
                  <a:lnTo>
                    <a:pt x="0" y="457"/>
                  </a:lnTo>
                  <a:lnTo>
                    <a:pt x="4" y="446"/>
                  </a:lnTo>
                  <a:lnTo>
                    <a:pt x="4" y="435"/>
                  </a:lnTo>
                  <a:lnTo>
                    <a:pt x="12" y="416"/>
                  </a:lnTo>
                  <a:lnTo>
                    <a:pt x="8" y="377"/>
                  </a:lnTo>
                  <a:lnTo>
                    <a:pt x="14" y="368"/>
                  </a:lnTo>
                  <a:lnTo>
                    <a:pt x="20" y="364"/>
                  </a:lnTo>
                  <a:lnTo>
                    <a:pt x="24" y="357"/>
                  </a:lnTo>
                  <a:lnTo>
                    <a:pt x="28" y="347"/>
                  </a:lnTo>
                  <a:lnTo>
                    <a:pt x="33" y="342"/>
                  </a:lnTo>
                  <a:lnTo>
                    <a:pt x="35" y="323"/>
                  </a:lnTo>
                  <a:lnTo>
                    <a:pt x="39" y="323"/>
                  </a:lnTo>
                  <a:lnTo>
                    <a:pt x="61" y="295"/>
                  </a:lnTo>
                  <a:lnTo>
                    <a:pt x="71" y="269"/>
                  </a:lnTo>
                  <a:lnTo>
                    <a:pt x="89" y="232"/>
                  </a:lnTo>
                  <a:lnTo>
                    <a:pt x="110" y="165"/>
                  </a:lnTo>
                  <a:lnTo>
                    <a:pt x="126" y="136"/>
                  </a:lnTo>
                  <a:lnTo>
                    <a:pt x="138" y="93"/>
                  </a:lnTo>
                  <a:lnTo>
                    <a:pt x="154" y="41"/>
                  </a:lnTo>
                  <a:lnTo>
                    <a:pt x="162" y="24"/>
                  </a:lnTo>
                  <a:lnTo>
                    <a:pt x="164" y="6"/>
                  </a:lnTo>
                  <a:lnTo>
                    <a:pt x="164" y="2"/>
                  </a:lnTo>
                  <a:lnTo>
                    <a:pt x="173" y="0"/>
                  </a:lnTo>
                  <a:lnTo>
                    <a:pt x="181" y="2"/>
                  </a:lnTo>
                  <a:lnTo>
                    <a:pt x="187" y="0"/>
                  </a:lnTo>
                  <a:lnTo>
                    <a:pt x="201" y="6"/>
                  </a:lnTo>
                  <a:lnTo>
                    <a:pt x="207" y="15"/>
                  </a:lnTo>
                  <a:lnTo>
                    <a:pt x="209" y="17"/>
                  </a:lnTo>
                  <a:lnTo>
                    <a:pt x="221" y="19"/>
                  </a:lnTo>
                  <a:lnTo>
                    <a:pt x="240" y="32"/>
                  </a:lnTo>
                  <a:lnTo>
                    <a:pt x="242" y="52"/>
                  </a:lnTo>
                  <a:lnTo>
                    <a:pt x="240" y="58"/>
                  </a:lnTo>
                  <a:lnTo>
                    <a:pt x="238" y="89"/>
                  </a:lnTo>
                  <a:lnTo>
                    <a:pt x="244" y="100"/>
                  </a:lnTo>
                  <a:lnTo>
                    <a:pt x="266" y="113"/>
                  </a:lnTo>
                  <a:lnTo>
                    <a:pt x="294" y="115"/>
                  </a:lnTo>
                  <a:lnTo>
                    <a:pt x="313" y="113"/>
                  </a:lnTo>
                  <a:lnTo>
                    <a:pt x="327" y="115"/>
                  </a:lnTo>
                  <a:lnTo>
                    <a:pt x="357" y="123"/>
                  </a:lnTo>
                  <a:lnTo>
                    <a:pt x="365" y="134"/>
                  </a:lnTo>
                  <a:lnTo>
                    <a:pt x="402" y="130"/>
                  </a:lnTo>
                  <a:lnTo>
                    <a:pt x="412" y="134"/>
                  </a:lnTo>
                  <a:lnTo>
                    <a:pt x="418" y="139"/>
                  </a:lnTo>
                  <a:lnTo>
                    <a:pt x="438" y="141"/>
                  </a:lnTo>
                  <a:lnTo>
                    <a:pt x="447" y="139"/>
                  </a:lnTo>
                  <a:lnTo>
                    <a:pt x="459" y="132"/>
                  </a:lnTo>
                  <a:lnTo>
                    <a:pt x="469" y="132"/>
                  </a:lnTo>
                  <a:lnTo>
                    <a:pt x="479" y="136"/>
                  </a:lnTo>
                  <a:lnTo>
                    <a:pt x="489" y="132"/>
                  </a:lnTo>
                  <a:lnTo>
                    <a:pt x="497" y="132"/>
                  </a:lnTo>
                  <a:lnTo>
                    <a:pt x="503" y="136"/>
                  </a:lnTo>
                  <a:lnTo>
                    <a:pt x="514" y="136"/>
                  </a:lnTo>
                  <a:lnTo>
                    <a:pt x="522" y="139"/>
                  </a:lnTo>
                  <a:lnTo>
                    <a:pt x="530" y="139"/>
                  </a:lnTo>
                  <a:lnTo>
                    <a:pt x="542" y="134"/>
                  </a:lnTo>
                  <a:lnTo>
                    <a:pt x="700" y="173"/>
                  </a:lnTo>
                  <a:lnTo>
                    <a:pt x="702" y="184"/>
                  </a:lnTo>
                  <a:lnTo>
                    <a:pt x="710" y="195"/>
                  </a:lnTo>
                  <a:lnTo>
                    <a:pt x="719" y="197"/>
                  </a:lnTo>
                  <a:lnTo>
                    <a:pt x="727" y="206"/>
                  </a:lnTo>
                  <a:lnTo>
                    <a:pt x="729" y="223"/>
                  </a:lnTo>
                  <a:lnTo>
                    <a:pt x="690" y="288"/>
                  </a:lnTo>
                  <a:lnTo>
                    <a:pt x="682" y="295"/>
                  </a:lnTo>
                  <a:lnTo>
                    <a:pt x="682" y="303"/>
                  </a:lnTo>
                  <a:lnTo>
                    <a:pt x="674" y="312"/>
                  </a:lnTo>
                  <a:lnTo>
                    <a:pt x="662" y="318"/>
                  </a:lnTo>
                  <a:lnTo>
                    <a:pt x="639" y="353"/>
                  </a:lnTo>
                  <a:lnTo>
                    <a:pt x="635" y="366"/>
                  </a:lnTo>
                  <a:lnTo>
                    <a:pt x="639" y="375"/>
                  </a:lnTo>
                  <a:lnTo>
                    <a:pt x="652" y="381"/>
                  </a:lnTo>
                  <a:lnTo>
                    <a:pt x="658" y="390"/>
                  </a:lnTo>
                  <a:lnTo>
                    <a:pt x="654" y="396"/>
                  </a:lnTo>
                  <a:lnTo>
                    <a:pt x="654" y="401"/>
                  </a:lnTo>
                  <a:lnTo>
                    <a:pt x="650" y="403"/>
                  </a:lnTo>
                  <a:lnTo>
                    <a:pt x="650" y="418"/>
                  </a:lnTo>
                  <a:lnTo>
                    <a:pt x="637" y="433"/>
                  </a:lnTo>
                  <a:lnTo>
                    <a:pt x="595" y="648"/>
                  </a:lnTo>
                  <a:lnTo>
                    <a:pt x="349" y="587"/>
                  </a:lnTo>
                  <a:lnTo>
                    <a:pt x="10" y="487"/>
                  </a:lnTo>
                  <a:close/>
                </a:path>
              </a:pathLst>
            </a:custGeom>
            <a:solidFill>
              <a:srgbClr val="AC0000">
                <a:alpha val="58039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" name="Freeform 34"/>
            <p:cNvSpPr>
              <a:spLocks/>
            </p:cNvSpPr>
            <p:nvPr/>
          </p:nvSpPr>
          <p:spPr bwMode="auto">
            <a:xfrm>
              <a:off x="955323" y="1620305"/>
              <a:ext cx="507194" cy="396973"/>
            </a:xfrm>
            <a:custGeom>
              <a:avLst/>
              <a:gdLst/>
              <a:ahLst/>
              <a:cxnLst>
                <a:cxn ang="0">
                  <a:pos x="540" y="453"/>
                </a:cxn>
                <a:cxn ang="0">
                  <a:pos x="536" y="472"/>
                </a:cxn>
                <a:cxn ang="0">
                  <a:pos x="366" y="438"/>
                </a:cxn>
                <a:cxn ang="0">
                  <a:pos x="350" y="435"/>
                </a:cxn>
                <a:cxn ang="0">
                  <a:pos x="333" y="431"/>
                </a:cxn>
                <a:cxn ang="0">
                  <a:pos x="315" y="435"/>
                </a:cxn>
                <a:cxn ang="0">
                  <a:pos x="295" y="431"/>
                </a:cxn>
                <a:cxn ang="0">
                  <a:pos x="274" y="440"/>
                </a:cxn>
                <a:cxn ang="0">
                  <a:pos x="248" y="433"/>
                </a:cxn>
                <a:cxn ang="0">
                  <a:pos x="201" y="433"/>
                </a:cxn>
                <a:cxn ang="0">
                  <a:pos x="163" y="414"/>
                </a:cxn>
                <a:cxn ang="0">
                  <a:pos x="130" y="414"/>
                </a:cxn>
                <a:cxn ang="0">
                  <a:pos x="80" y="399"/>
                </a:cxn>
                <a:cxn ang="0">
                  <a:pos x="76" y="357"/>
                </a:cxn>
                <a:cxn ang="0">
                  <a:pos x="76" y="331"/>
                </a:cxn>
                <a:cxn ang="0">
                  <a:pos x="45" y="316"/>
                </a:cxn>
                <a:cxn ang="0">
                  <a:pos x="37" y="305"/>
                </a:cxn>
                <a:cxn ang="0">
                  <a:pos x="21" y="297"/>
                </a:cxn>
                <a:cxn ang="0">
                  <a:pos x="2" y="288"/>
                </a:cxn>
                <a:cxn ang="0">
                  <a:pos x="0" y="282"/>
                </a:cxn>
                <a:cxn ang="0">
                  <a:pos x="5" y="260"/>
                </a:cxn>
                <a:cxn ang="0">
                  <a:pos x="5" y="251"/>
                </a:cxn>
                <a:cxn ang="0">
                  <a:pos x="11" y="251"/>
                </a:cxn>
                <a:cxn ang="0">
                  <a:pos x="11" y="264"/>
                </a:cxn>
                <a:cxn ang="0">
                  <a:pos x="11" y="271"/>
                </a:cxn>
                <a:cxn ang="0">
                  <a:pos x="19" y="256"/>
                </a:cxn>
                <a:cxn ang="0">
                  <a:pos x="25" y="245"/>
                </a:cxn>
                <a:cxn ang="0">
                  <a:pos x="15" y="236"/>
                </a:cxn>
                <a:cxn ang="0">
                  <a:pos x="17" y="214"/>
                </a:cxn>
                <a:cxn ang="0">
                  <a:pos x="25" y="214"/>
                </a:cxn>
                <a:cxn ang="0">
                  <a:pos x="27" y="204"/>
                </a:cxn>
                <a:cxn ang="0">
                  <a:pos x="25" y="199"/>
                </a:cxn>
                <a:cxn ang="0">
                  <a:pos x="17" y="191"/>
                </a:cxn>
                <a:cxn ang="0">
                  <a:pos x="19" y="169"/>
                </a:cxn>
                <a:cxn ang="0">
                  <a:pos x="17" y="145"/>
                </a:cxn>
                <a:cxn ang="0">
                  <a:pos x="21" y="110"/>
                </a:cxn>
                <a:cxn ang="0">
                  <a:pos x="13" y="54"/>
                </a:cxn>
                <a:cxn ang="0">
                  <a:pos x="19" y="26"/>
                </a:cxn>
                <a:cxn ang="0">
                  <a:pos x="104" y="84"/>
                </a:cxn>
                <a:cxn ang="0">
                  <a:pos x="141" y="102"/>
                </a:cxn>
                <a:cxn ang="0">
                  <a:pos x="157" y="104"/>
                </a:cxn>
                <a:cxn ang="0">
                  <a:pos x="163" y="141"/>
                </a:cxn>
                <a:cxn ang="0">
                  <a:pos x="153" y="154"/>
                </a:cxn>
                <a:cxn ang="0">
                  <a:pos x="149" y="178"/>
                </a:cxn>
                <a:cxn ang="0">
                  <a:pos x="149" y="188"/>
                </a:cxn>
                <a:cxn ang="0">
                  <a:pos x="147" y="199"/>
                </a:cxn>
                <a:cxn ang="0">
                  <a:pos x="163" y="197"/>
                </a:cxn>
                <a:cxn ang="0">
                  <a:pos x="175" y="165"/>
                </a:cxn>
                <a:cxn ang="0">
                  <a:pos x="193" y="136"/>
                </a:cxn>
                <a:cxn ang="0">
                  <a:pos x="189" y="106"/>
                </a:cxn>
                <a:cxn ang="0">
                  <a:pos x="177" y="67"/>
                </a:cxn>
                <a:cxn ang="0">
                  <a:pos x="187" y="67"/>
                </a:cxn>
                <a:cxn ang="0">
                  <a:pos x="191" y="35"/>
                </a:cxn>
                <a:cxn ang="0">
                  <a:pos x="181" y="24"/>
                </a:cxn>
                <a:cxn ang="0">
                  <a:pos x="301" y="37"/>
                </a:cxn>
                <a:cxn ang="0">
                  <a:pos x="603" y="119"/>
                </a:cxn>
                <a:cxn ang="0">
                  <a:pos x="536" y="425"/>
                </a:cxn>
                <a:cxn ang="0">
                  <a:pos x="540" y="446"/>
                </a:cxn>
              </a:cxnLst>
              <a:rect l="0" t="0" r="r" b="b"/>
              <a:pathLst>
                <a:path w="603" h="472">
                  <a:moveTo>
                    <a:pt x="540" y="446"/>
                  </a:moveTo>
                  <a:lnTo>
                    <a:pt x="540" y="453"/>
                  </a:lnTo>
                  <a:lnTo>
                    <a:pt x="536" y="457"/>
                  </a:lnTo>
                  <a:lnTo>
                    <a:pt x="536" y="472"/>
                  </a:lnTo>
                  <a:lnTo>
                    <a:pt x="378" y="433"/>
                  </a:lnTo>
                  <a:lnTo>
                    <a:pt x="366" y="438"/>
                  </a:lnTo>
                  <a:lnTo>
                    <a:pt x="358" y="438"/>
                  </a:lnTo>
                  <a:lnTo>
                    <a:pt x="350" y="435"/>
                  </a:lnTo>
                  <a:lnTo>
                    <a:pt x="339" y="435"/>
                  </a:lnTo>
                  <a:lnTo>
                    <a:pt x="333" y="431"/>
                  </a:lnTo>
                  <a:lnTo>
                    <a:pt x="325" y="431"/>
                  </a:lnTo>
                  <a:lnTo>
                    <a:pt x="315" y="435"/>
                  </a:lnTo>
                  <a:lnTo>
                    <a:pt x="305" y="431"/>
                  </a:lnTo>
                  <a:lnTo>
                    <a:pt x="295" y="431"/>
                  </a:lnTo>
                  <a:lnTo>
                    <a:pt x="283" y="438"/>
                  </a:lnTo>
                  <a:lnTo>
                    <a:pt x="274" y="440"/>
                  </a:lnTo>
                  <a:lnTo>
                    <a:pt x="254" y="438"/>
                  </a:lnTo>
                  <a:lnTo>
                    <a:pt x="248" y="433"/>
                  </a:lnTo>
                  <a:lnTo>
                    <a:pt x="238" y="429"/>
                  </a:lnTo>
                  <a:lnTo>
                    <a:pt x="201" y="433"/>
                  </a:lnTo>
                  <a:lnTo>
                    <a:pt x="193" y="422"/>
                  </a:lnTo>
                  <a:lnTo>
                    <a:pt x="163" y="414"/>
                  </a:lnTo>
                  <a:lnTo>
                    <a:pt x="149" y="412"/>
                  </a:lnTo>
                  <a:lnTo>
                    <a:pt x="130" y="414"/>
                  </a:lnTo>
                  <a:lnTo>
                    <a:pt x="102" y="412"/>
                  </a:lnTo>
                  <a:lnTo>
                    <a:pt x="80" y="399"/>
                  </a:lnTo>
                  <a:lnTo>
                    <a:pt x="74" y="388"/>
                  </a:lnTo>
                  <a:lnTo>
                    <a:pt x="76" y="357"/>
                  </a:lnTo>
                  <a:lnTo>
                    <a:pt x="78" y="351"/>
                  </a:lnTo>
                  <a:lnTo>
                    <a:pt x="76" y="331"/>
                  </a:lnTo>
                  <a:lnTo>
                    <a:pt x="57" y="318"/>
                  </a:lnTo>
                  <a:lnTo>
                    <a:pt x="45" y="316"/>
                  </a:lnTo>
                  <a:lnTo>
                    <a:pt x="43" y="314"/>
                  </a:lnTo>
                  <a:lnTo>
                    <a:pt x="37" y="305"/>
                  </a:lnTo>
                  <a:lnTo>
                    <a:pt x="23" y="299"/>
                  </a:lnTo>
                  <a:lnTo>
                    <a:pt x="21" y="297"/>
                  </a:lnTo>
                  <a:lnTo>
                    <a:pt x="7" y="288"/>
                  </a:lnTo>
                  <a:lnTo>
                    <a:pt x="2" y="288"/>
                  </a:lnTo>
                  <a:lnTo>
                    <a:pt x="0" y="286"/>
                  </a:lnTo>
                  <a:lnTo>
                    <a:pt x="0" y="282"/>
                  </a:lnTo>
                  <a:lnTo>
                    <a:pt x="2" y="266"/>
                  </a:lnTo>
                  <a:lnTo>
                    <a:pt x="5" y="260"/>
                  </a:lnTo>
                  <a:lnTo>
                    <a:pt x="5" y="253"/>
                  </a:lnTo>
                  <a:lnTo>
                    <a:pt x="5" y="251"/>
                  </a:lnTo>
                  <a:lnTo>
                    <a:pt x="9" y="249"/>
                  </a:lnTo>
                  <a:lnTo>
                    <a:pt x="11" y="251"/>
                  </a:lnTo>
                  <a:lnTo>
                    <a:pt x="11" y="260"/>
                  </a:lnTo>
                  <a:lnTo>
                    <a:pt x="11" y="264"/>
                  </a:lnTo>
                  <a:lnTo>
                    <a:pt x="9" y="266"/>
                  </a:lnTo>
                  <a:lnTo>
                    <a:pt x="11" y="271"/>
                  </a:lnTo>
                  <a:lnTo>
                    <a:pt x="21" y="260"/>
                  </a:lnTo>
                  <a:lnTo>
                    <a:pt x="19" y="256"/>
                  </a:lnTo>
                  <a:lnTo>
                    <a:pt x="19" y="251"/>
                  </a:lnTo>
                  <a:lnTo>
                    <a:pt x="25" y="245"/>
                  </a:lnTo>
                  <a:lnTo>
                    <a:pt x="21" y="236"/>
                  </a:lnTo>
                  <a:lnTo>
                    <a:pt x="15" y="236"/>
                  </a:lnTo>
                  <a:lnTo>
                    <a:pt x="13" y="217"/>
                  </a:lnTo>
                  <a:lnTo>
                    <a:pt x="17" y="214"/>
                  </a:lnTo>
                  <a:lnTo>
                    <a:pt x="23" y="217"/>
                  </a:lnTo>
                  <a:lnTo>
                    <a:pt x="25" y="214"/>
                  </a:lnTo>
                  <a:lnTo>
                    <a:pt x="35" y="212"/>
                  </a:lnTo>
                  <a:lnTo>
                    <a:pt x="27" y="204"/>
                  </a:lnTo>
                  <a:lnTo>
                    <a:pt x="27" y="201"/>
                  </a:lnTo>
                  <a:lnTo>
                    <a:pt x="25" y="199"/>
                  </a:lnTo>
                  <a:lnTo>
                    <a:pt x="17" y="204"/>
                  </a:lnTo>
                  <a:lnTo>
                    <a:pt x="17" y="191"/>
                  </a:lnTo>
                  <a:lnTo>
                    <a:pt x="17" y="184"/>
                  </a:lnTo>
                  <a:lnTo>
                    <a:pt x="19" y="169"/>
                  </a:lnTo>
                  <a:lnTo>
                    <a:pt x="19" y="158"/>
                  </a:lnTo>
                  <a:lnTo>
                    <a:pt x="17" y="145"/>
                  </a:lnTo>
                  <a:lnTo>
                    <a:pt x="19" y="121"/>
                  </a:lnTo>
                  <a:lnTo>
                    <a:pt x="21" y="110"/>
                  </a:lnTo>
                  <a:lnTo>
                    <a:pt x="13" y="78"/>
                  </a:lnTo>
                  <a:lnTo>
                    <a:pt x="13" y="54"/>
                  </a:lnTo>
                  <a:lnTo>
                    <a:pt x="17" y="43"/>
                  </a:lnTo>
                  <a:lnTo>
                    <a:pt x="19" y="26"/>
                  </a:lnTo>
                  <a:lnTo>
                    <a:pt x="76" y="67"/>
                  </a:lnTo>
                  <a:lnTo>
                    <a:pt x="104" y="84"/>
                  </a:lnTo>
                  <a:lnTo>
                    <a:pt x="128" y="91"/>
                  </a:lnTo>
                  <a:lnTo>
                    <a:pt x="141" y="102"/>
                  </a:lnTo>
                  <a:lnTo>
                    <a:pt x="153" y="102"/>
                  </a:lnTo>
                  <a:lnTo>
                    <a:pt x="157" y="104"/>
                  </a:lnTo>
                  <a:lnTo>
                    <a:pt x="163" y="110"/>
                  </a:lnTo>
                  <a:lnTo>
                    <a:pt x="163" y="141"/>
                  </a:lnTo>
                  <a:lnTo>
                    <a:pt x="163" y="147"/>
                  </a:lnTo>
                  <a:lnTo>
                    <a:pt x="153" y="154"/>
                  </a:lnTo>
                  <a:lnTo>
                    <a:pt x="149" y="167"/>
                  </a:lnTo>
                  <a:lnTo>
                    <a:pt x="149" y="178"/>
                  </a:lnTo>
                  <a:lnTo>
                    <a:pt x="151" y="184"/>
                  </a:lnTo>
                  <a:lnTo>
                    <a:pt x="149" y="188"/>
                  </a:lnTo>
                  <a:lnTo>
                    <a:pt x="147" y="195"/>
                  </a:lnTo>
                  <a:lnTo>
                    <a:pt x="147" y="199"/>
                  </a:lnTo>
                  <a:lnTo>
                    <a:pt x="153" y="204"/>
                  </a:lnTo>
                  <a:lnTo>
                    <a:pt x="163" y="197"/>
                  </a:lnTo>
                  <a:lnTo>
                    <a:pt x="171" y="171"/>
                  </a:lnTo>
                  <a:lnTo>
                    <a:pt x="175" y="165"/>
                  </a:lnTo>
                  <a:lnTo>
                    <a:pt x="179" y="154"/>
                  </a:lnTo>
                  <a:lnTo>
                    <a:pt x="193" y="136"/>
                  </a:lnTo>
                  <a:lnTo>
                    <a:pt x="195" y="130"/>
                  </a:lnTo>
                  <a:lnTo>
                    <a:pt x="189" y="106"/>
                  </a:lnTo>
                  <a:lnTo>
                    <a:pt x="177" y="74"/>
                  </a:lnTo>
                  <a:lnTo>
                    <a:pt x="177" y="67"/>
                  </a:lnTo>
                  <a:lnTo>
                    <a:pt x="179" y="65"/>
                  </a:lnTo>
                  <a:lnTo>
                    <a:pt x="187" y="67"/>
                  </a:lnTo>
                  <a:lnTo>
                    <a:pt x="193" y="52"/>
                  </a:lnTo>
                  <a:lnTo>
                    <a:pt x="191" y="35"/>
                  </a:lnTo>
                  <a:lnTo>
                    <a:pt x="183" y="35"/>
                  </a:lnTo>
                  <a:lnTo>
                    <a:pt x="181" y="24"/>
                  </a:lnTo>
                  <a:lnTo>
                    <a:pt x="181" y="0"/>
                  </a:lnTo>
                  <a:lnTo>
                    <a:pt x="301" y="37"/>
                  </a:lnTo>
                  <a:lnTo>
                    <a:pt x="415" y="69"/>
                  </a:lnTo>
                  <a:lnTo>
                    <a:pt x="603" y="119"/>
                  </a:lnTo>
                  <a:lnTo>
                    <a:pt x="540" y="420"/>
                  </a:lnTo>
                  <a:lnTo>
                    <a:pt x="536" y="425"/>
                  </a:lnTo>
                  <a:lnTo>
                    <a:pt x="536" y="435"/>
                  </a:lnTo>
                  <a:lnTo>
                    <a:pt x="540" y="446"/>
                  </a:lnTo>
                  <a:close/>
                </a:path>
              </a:pathLst>
            </a:custGeom>
            <a:solidFill>
              <a:srgbClr val="AC0000">
                <a:alpha val="67843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Freeform 35"/>
            <p:cNvSpPr>
              <a:spLocks/>
            </p:cNvSpPr>
            <p:nvPr/>
          </p:nvSpPr>
          <p:spPr bwMode="auto">
            <a:xfrm>
              <a:off x="1038660" y="2364070"/>
              <a:ext cx="487479" cy="798427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0" y="362"/>
                </a:cxn>
                <a:cxn ang="0">
                  <a:pos x="373" y="949"/>
                </a:cxn>
                <a:cxn ang="0">
                  <a:pos x="373" y="942"/>
                </a:cxn>
                <a:cxn ang="0">
                  <a:pos x="377" y="936"/>
                </a:cxn>
                <a:cxn ang="0">
                  <a:pos x="386" y="908"/>
                </a:cxn>
                <a:cxn ang="0">
                  <a:pos x="381" y="901"/>
                </a:cxn>
                <a:cxn ang="0">
                  <a:pos x="386" y="843"/>
                </a:cxn>
                <a:cxn ang="0">
                  <a:pos x="384" y="819"/>
                </a:cxn>
                <a:cxn ang="0">
                  <a:pos x="386" y="812"/>
                </a:cxn>
                <a:cxn ang="0">
                  <a:pos x="400" y="810"/>
                </a:cxn>
                <a:cxn ang="0">
                  <a:pos x="418" y="815"/>
                </a:cxn>
                <a:cxn ang="0">
                  <a:pos x="424" y="823"/>
                </a:cxn>
                <a:cxn ang="0">
                  <a:pos x="424" y="828"/>
                </a:cxn>
                <a:cxn ang="0">
                  <a:pos x="430" y="836"/>
                </a:cxn>
                <a:cxn ang="0">
                  <a:pos x="440" y="836"/>
                </a:cxn>
                <a:cxn ang="0">
                  <a:pos x="457" y="784"/>
                </a:cxn>
                <a:cxn ang="0">
                  <a:pos x="469" y="721"/>
                </a:cxn>
                <a:cxn ang="0">
                  <a:pos x="578" y="117"/>
                </a:cxn>
                <a:cxn ang="0">
                  <a:pos x="331" y="61"/>
                </a:cxn>
                <a:cxn ang="0">
                  <a:pos x="85" y="0"/>
                </a:cxn>
              </a:cxnLst>
              <a:rect l="0" t="0" r="r" b="b"/>
              <a:pathLst>
                <a:path w="578" h="949">
                  <a:moveTo>
                    <a:pt x="85" y="0"/>
                  </a:moveTo>
                  <a:lnTo>
                    <a:pt x="0" y="362"/>
                  </a:lnTo>
                  <a:lnTo>
                    <a:pt x="373" y="949"/>
                  </a:lnTo>
                  <a:lnTo>
                    <a:pt x="373" y="942"/>
                  </a:lnTo>
                  <a:lnTo>
                    <a:pt x="377" y="936"/>
                  </a:lnTo>
                  <a:lnTo>
                    <a:pt x="386" y="908"/>
                  </a:lnTo>
                  <a:lnTo>
                    <a:pt x="381" y="901"/>
                  </a:lnTo>
                  <a:lnTo>
                    <a:pt x="386" y="843"/>
                  </a:lnTo>
                  <a:lnTo>
                    <a:pt x="384" y="819"/>
                  </a:lnTo>
                  <a:lnTo>
                    <a:pt x="386" y="812"/>
                  </a:lnTo>
                  <a:lnTo>
                    <a:pt x="400" y="810"/>
                  </a:lnTo>
                  <a:lnTo>
                    <a:pt x="418" y="815"/>
                  </a:lnTo>
                  <a:lnTo>
                    <a:pt x="424" y="823"/>
                  </a:lnTo>
                  <a:lnTo>
                    <a:pt x="424" y="828"/>
                  </a:lnTo>
                  <a:lnTo>
                    <a:pt x="430" y="836"/>
                  </a:lnTo>
                  <a:lnTo>
                    <a:pt x="440" y="836"/>
                  </a:lnTo>
                  <a:lnTo>
                    <a:pt x="457" y="784"/>
                  </a:lnTo>
                  <a:lnTo>
                    <a:pt x="469" y="721"/>
                  </a:lnTo>
                  <a:lnTo>
                    <a:pt x="578" y="117"/>
                  </a:lnTo>
                  <a:lnTo>
                    <a:pt x="331" y="6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AC0000">
                <a:alpha val="3490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" name="Freeform 36"/>
            <p:cNvSpPr>
              <a:spLocks/>
            </p:cNvSpPr>
            <p:nvPr/>
          </p:nvSpPr>
          <p:spPr bwMode="auto">
            <a:xfrm>
              <a:off x="1434738" y="2462641"/>
              <a:ext cx="429233" cy="570817"/>
            </a:xfrm>
            <a:custGeom>
              <a:avLst/>
              <a:gdLst/>
              <a:ahLst/>
              <a:cxnLst>
                <a:cxn ang="0">
                  <a:pos x="448" y="678"/>
                </a:cxn>
                <a:cxn ang="0">
                  <a:pos x="511" y="193"/>
                </a:cxn>
                <a:cxn ang="0">
                  <a:pos x="343" y="167"/>
                </a:cxn>
                <a:cxn ang="0">
                  <a:pos x="361" y="48"/>
                </a:cxn>
                <a:cxn ang="0">
                  <a:pos x="109" y="0"/>
                </a:cxn>
                <a:cxn ang="0">
                  <a:pos x="0" y="604"/>
                </a:cxn>
                <a:cxn ang="0">
                  <a:pos x="448" y="678"/>
                </a:cxn>
              </a:cxnLst>
              <a:rect l="0" t="0" r="r" b="b"/>
              <a:pathLst>
                <a:path w="511" h="678">
                  <a:moveTo>
                    <a:pt x="448" y="678"/>
                  </a:moveTo>
                  <a:lnTo>
                    <a:pt x="511" y="193"/>
                  </a:lnTo>
                  <a:lnTo>
                    <a:pt x="343" y="167"/>
                  </a:lnTo>
                  <a:lnTo>
                    <a:pt x="361" y="48"/>
                  </a:lnTo>
                  <a:lnTo>
                    <a:pt x="109" y="0"/>
                  </a:lnTo>
                  <a:lnTo>
                    <a:pt x="0" y="604"/>
                  </a:lnTo>
                  <a:lnTo>
                    <a:pt x="448" y="678"/>
                  </a:lnTo>
                  <a:close/>
                </a:path>
              </a:pathLst>
            </a:custGeom>
            <a:solidFill>
              <a:srgbClr val="AC0000">
                <a:alpha val="29804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" name="Freeform 37"/>
            <p:cNvSpPr>
              <a:spLocks/>
            </p:cNvSpPr>
            <p:nvPr/>
          </p:nvSpPr>
          <p:spPr bwMode="auto">
            <a:xfrm>
              <a:off x="1722386" y="2197395"/>
              <a:ext cx="532285" cy="470454"/>
            </a:xfrm>
            <a:custGeom>
              <a:avLst/>
              <a:gdLst/>
              <a:ahLst/>
              <a:cxnLst>
                <a:cxn ang="0">
                  <a:pos x="594" y="559"/>
                </a:cxn>
                <a:cxn ang="0">
                  <a:pos x="613" y="316"/>
                </a:cxn>
                <a:cxn ang="0">
                  <a:pos x="633" y="73"/>
                </a:cxn>
                <a:cxn ang="0">
                  <a:pos x="69" y="0"/>
                </a:cxn>
                <a:cxn ang="0">
                  <a:pos x="59" y="60"/>
                </a:cxn>
                <a:cxn ang="0">
                  <a:pos x="18" y="364"/>
                </a:cxn>
                <a:cxn ang="0">
                  <a:pos x="18" y="364"/>
                </a:cxn>
                <a:cxn ang="0">
                  <a:pos x="0" y="483"/>
                </a:cxn>
                <a:cxn ang="0">
                  <a:pos x="168" y="509"/>
                </a:cxn>
                <a:cxn ang="0">
                  <a:pos x="594" y="559"/>
                </a:cxn>
              </a:cxnLst>
              <a:rect l="0" t="0" r="r" b="b"/>
              <a:pathLst>
                <a:path w="633" h="559">
                  <a:moveTo>
                    <a:pt x="594" y="559"/>
                  </a:moveTo>
                  <a:lnTo>
                    <a:pt x="613" y="316"/>
                  </a:lnTo>
                  <a:lnTo>
                    <a:pt x="633" y="73"/>
                  </a:lnTo>
                  <a:lnTo>
                    <a:pt x="69" y="0"/>
                  </a:lnTo>
                  <a:lnTo>
                    <a:pt x="59" y="60"/>
                  </a:lnTo>
                  <a:lnTo>
                    <a:pt x="18" y="364"/>
                  </a:lnTo>
                  <a:lnTo>
                    <a:pt x="18" y="364"/>
                  </a:lnTo>
                  <a:lnTo>
                    <a:pt x="0" y="483"/>
                  </a:lnTo>
                  <a:lnTo>
                    <a:pt x="168" y="509"/>
                  </a:lnTo>
                  <a:lnTo>
                    <a:pt x="594" y="559"/>
                  </a:lnTo>
                  <a:close/>
                </a:path>
              </a:pathLst>
            </a:custGeom>
            <a:solidFill>
              <a:srgbClr val="AC0000">
                <a:alpha val="2313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Freeform 38"/>
            <p:cNvSpPr>
              <a:spLocks/>
            </p:cNvSpPr>
            <p:nvPr/>
          </p:nvSpPr>
          <p:spPr bwMode="auto">
            <a:xfrm>
              <a:off x="1734932" y="3033459"/>
              <a:ext cx="534077" cy="587843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689"/>
                </a:cxn>
                <a:cxn ang="0">
                  <a:pos x="0" y="691"/>
                </a:cxn>
                <a:cxn ang="0">
                  <a:pos x="83" y="700"/>
                </a:cxn>
                <a:cxn ang="0">
                  <a:pos x="89" y="646"/>
                </a:cxn>
                <a:cxn ang="0">
                  <a:pos x="246" y="667"/>
                </a:cxn>
                <a:cxn ang="0">
                  <a:pos x="244" y="665"/>
                </a:cxn>
                <a:cxn ang="0">
                  <a:pos x="242" y="657"/>
                </a:cxn>
                <a:cxn ang="0">
                  <a:pos x="244" y="648"/>
                </a:cxn>
                <a:cxn ang="0">
                  <a:pos x="244" y="646"/>
                </a:cxn>
                <a:cxn ang="0">
                  <a:pos x="242" y="644"/>
                </a:cxn>
                <a:cxn ang="0">
                  <a:pos x="244" y="641"/>
                </a:cxn>
                <a:cxn ang="0">
                  <a:pos x="585" y="676"/>
                </a:cxn>
                <a:cxn ang="0">
                  <a:pos x="625" y="126"/>
                </a:cxn>
                <a:cxn ang="0">
                  <a:pos x="631" y="126"/>
                </a:cxn>
                <a:cxn ang="0">
                  <a:pos x="635" y="67"/>
                </a:cxn>
                <a:cxn ang="0">
                  <a:pos x="89" y="0"/>
                </a:cxn>
              </a:cxnLst>
              <a:rect l="0" t="0" r="r" b="b"/>
              <a:pathLst>
                <a:path w="635" h="700">
                  <a:moveTo>
                    <a:pt x="89" y="0"/>
                  </a:moveTo>
                  <a:lnTo>
                    <a:pt x="0" y="689"/>
                  </a:lnTo>
                  <a:lnTo>
                    <a:pt x="0" y="691"/>
                  </a:lnTo>
                  <a:lnTo>
                    <a:pt x="83" y="700"/>
                  </a:lnTo>
                  <a:lnTo>
                    <a:pt x="89" y="646"/>
                  </a:lnTo>
                  <a:lnTo>
                    <a:pt x="246" y="667"/>
                  </a:lnTo>
                  <a:lnTo>
                    <a:pt x="244" y="665"/>
                  </a:lnTo>
                  <a:lnTo>
                    <a:pt x="242" y="657"/>
                  </a:lnTo>
                  <a:lnTo>
                    <a:pt x="244" y="648"/>
                  </a:lnTo>
                  <a:lnTo>
                    <a:pt x="244" y="646"/>
                  </a:lnTo>
                  <a:lnTo>
                    <a:pt x="242" y="644"/>
                  </a:lnTo>
                  <a:lnTo>
                    <a:pt x="244" y="641"/>
                  </a:lnTo>
                  <a:lnTo>
                    <a:pt x="585" y="676"/>
                  </a:lnTo>
                  <a:lnTo>
                    <a:pt x="625" y="126"/>
                  </a:lnTo>
                  <a:lnTo>
                    <a:pt x="631" y="126"/>
                  </a:lnTo>
                  <a:lnTo>
                    <a:pt x="635" y="6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Freeform 39"/>
            <p:cNvSpPr>
              <a:spLocks/>
            </p:cNvSpPr>
            <p:nvPr/>
          </p:nvSpPr>
          <p:spPr bwMode="auto">
            <a:xfrm>
              <a:off x="1938347" y="3139198"/>
              <a:ext cx="1067258" cy="1110271"/>
            </a:xfrm>
            <a:custGeom>
              <a:avLst/>
              <a:gdLst/>
              <a:ahLst/>
              <a:cxnLst>
                <a:cxn ang="0">
                  <a:pos x="1150" y="362"/>
                </a:cxn>
                <a:cxn ang="0">
                  <a:pos x="1069" y="342"/>
                </a:cxn>
                <a:cxn ang="0">
                  <a:pos x="1016" y="351"/>
                </a:cxn>
                <a:cxn ang="0">
                  <a:pos x="974" y="351"/>
                </a:cxn>
                <a:cxn ang="0">
                  <a:pos x="960" y="351"/>
                </a:cxn>
                <a:cxn ang="0">
                  <a:pos x="941" y="338"/>
                </a:cxn>
                <a:cxn ang="0">
                  <a:pos x="919" y="366"/>
                </a:cxn>
                <a:cxn ang="0">
                  <a:pos x="909" y="344"/>
                </a:cxn>
                <a:cxn ang="0">
                  <a:pos x="866" y="336"/>
                </a:cxn>
                <a:cxn ang="0">
                  <a:pos x="840" y="329"/>
                </a:cxn>
                <a:cxn ang="0">
                  <a:pos x="799" y="320"/>
                </a:cxn>
                <a:cxn ang="0">
                  <a:pos x="775" y="310"/>
                </a:cxn>
                <a:cxn ang="0">
                  <a:pos x="732" y="299"/>
                </a:cxn>
                <a:cxn ang="0">
                  <a:pos x="714" y="273"/>
                </a:cxn>
                <a:cxn ang="0">
                  <a:pos x="669" y="260"/>
                </a:cxn>
                <a:cxn ang="0">
                  <a:pos x="389" y="0"/>
                </a:cxn>
                <a:cxn ang="0">
                  <a:pos x="0" y="518"/>
                </a:cxn>
                <a:cxn ang="0">
                  <a:pos x="2" y="539"/>
                </a:cxn>
                <a:cxn ang="0">
                  <a:pos x="34" y="585"/>
                </a:cxn>
                <a:cxn ang="0">
                  <a:pos x="152" y="708"/>
                </a:cxn>
                <a:cxn ang="0">
                  <a:pos x="168" y="752"/>
                </a:cxn>
                <a:cxn ang="0">
                  <a:pos x="253" y="881"/>
                </a:cxn>
                <a:cxn ang="0">
                  <a:pos x="330" y="897"/>
                </a:cxn>
                <a:cxn ang="0">
                  <a:pos x="373" y="823"/>
                </a:cxn>
                <a:cxn ang="0">
                  <a:pos x="399" y="812"/>
                </a:cxn>
                <a:cxn ang="0">
                  <a:pos x="450" y="830"/>
                </a:cxn>
                <a:cxn ang="0">
                  <a:pos x="501" y="855"/>
                </a:cxn>
                <a:cxn ang="0">
                  <a:pos x="519" y="868"/>
                </a:cxn>
                <a:cxn ang="0">
                  <a:pos x="560" y="929"/>
                </a:cxn>
                <a:cxn ang="0">
                  <a:pos x="629" y="1068"/>
                </a:cxn>
                <a:cxn ang="0">
                  <a:pos x="669" y="1115"/>
                </a:cxn>
                <a:cxn ang="0">
                  <a:pos x="686" y="1189"/>
                </a:cxn>
                <a:cxn ang="0">
                  <a:pos x="744" y="1263"/>
                </a:cxn>
                <a:cxn ang="0">
                  <a:pos x="850" y="1297"/>
                </a:cxn>
                <a:cxn ang="0">
                  <a:pos x="905" y="1308"/>
                </a:cxn>
                <a:cxn ang="0">
                  <a:pos x="901" y="1291"/>
                </a:cxn>
                <a:cxn ang="0">
                  <a:pos x="880" y="1163"/>
                </a:cxn>
                <a:cxn ang="0">
                  <a:pos x="870" y="1148"/>
                </a:cxn>
                <a:cxn ang="0">
                  <a:pos x="897" y="1102"/>
                </a:cxn>
                <a:cxn ang="0">
                  <a:pos x="903" y="1083"/>
                </a:cxn>
                <a:cxn ang="0">
                  <a:pos x="919" y="1040"/>
                </a:cxn>
                <a:cxn ang="0">
                  <a:pos x="935" y="1040"/>
                </a:cxn>
                <a:cxn ang="0">
                  <a:pos x="947" y="1020"/>
                </a:cxn>
                <a:cxn ang="0">
                  <a:pos x="960" y="1018"/>
                </a:cxn>
                <a:cxn ang="0">
                  <a:pos x="986" y="1005"/>
                </a:cxn>
                <a:cxn ang="0">
                  <a:pos x="1000" y="979"/>
                </a:cxn>
                <a:cxn ang="0">
                  <a:pos x="1008" y="990"/>
                </a:cxn>
                <a:cxn ang="0">
                  <a:pos x="1110" y="933"/>
                </a:cxn>
                <a:cxn ang="0">
                  <a:pos x="1128" y="873"/>
                </a:cxn>
                <a:cxn ang="0">
                  <a:pos x="1150" y="866"/>
                </a:cxn>
                <a:cxn ang="0">
                  <a:pos x="1217" y="855"/>
                </a:cxn>
                <a:cxn ang="0">
                  <a:pos x="1236" y="843"/>
                </a:cxn>
                <a:cxn ang="0">
                  <a:pos x="1246" y="817"/>
                </a:cxn>
                <a:cxn ang="0">
                  <a:pos x="1250" y="765"/>
                </a:cxn>
                <a:cxn ang="0">
                  <a:pos x="1264" y="723"/>
                </a:cxn>
                <a:cxn ang="0">
                  <a:pos x="1258" y="656"/>
                </a:cxn>
                <a:cxn ang="0">
                  <a:pos x="1246" y="630"/>
                </a:cxn>
                <a:cxn ang="0">
                  <a:pos x="1234" y="589"/>
                </a:cxn>
                <a:cxn ang="0">
                  <a:pos x="1213" y="381"/>
                </a:cxn>
                <a:cxn ang="0">
                  <a:pos x="1167" y="370"/>
                </a:cxn>
              </a:cxnLst>
              <a:rect l="0" t="0" r="r" b="b"/>
              <a:pathLst>
                <a:path w="1268" h="1321">
                  <a:moveTo>
                    <a:pt x="1167" y="370"/>
                  </a:moveTo>
                  <a:lnTo>
                    <a:pt x="1163" y="370"/>
                  </a:lnTo>
                  <a:lnTo>
                    <a:pt x="1158" y="366"/>
                  </a:lnTo>
                  <a:lnTo>
                    <a:pt x="1150" y="362"/>
                  </a:lnTo>
                  <a:lnTo>
                    <a:pt x="1106" y="336"/>
                  </a:lnTo>
                  <a:lnTo>
                    <a:pt x="1104" y="340"/>
                  </a:lnTo>
                  <a:lnTo>
                    <a:pt x="1089" y="344"/>
                  </a:lnTo>
                  <a:lnTo>
                    <a:pt x="1069" y="342"/>
                  </a:lnTo>
                  <a:lnTo>
                    <a:pt x="1061" y="342"/>
                  </a:lnTo>
                  <a:lnTo>
                    <a:pt x="1055" y="342"/>
                  </a:lnTo>
                  <a:lnTo>
                    <a:pt x="1037" y="349"/>
                  </a:lnTo>
                  <a:lnTo>
                    <a:pt x="1016" y="351"/>
                  </a:lnTo>
                  <a:lnTo>
                    <a:pt x="1012" y="353"/>
                  </a:lnTo>
                  <a:lnTo>
                    <a:pt x="996" y="366"/>
                  </a:lnTo>
                  <a:lnTo>
                    <a:pt x="982" y="355"/>
                  </a:lnTo>
                  <a:lnTo>
                    <a:pt x="974" y="351"/>
                  </a:lnTo>
                  <a:lnTo>
                    <a:pt x="974" y="349"/>
                  </a:lnTo>
                  <a:lnTo>
                    <a:pt x="972" y="346"/>
                  </a:lnTo>
                  <a:lnTo>
                    <a:pt x="964" y="344"/>
                  </a:lnTo>
                  <a:lnTo>
                    <a:pt x="960" y="351"/>
                  </a:lnTo>
                  <a:lnTo>
                    <a:pt x="955" y="351"/>
                  </a:lnTo>
                  <a:lnTo>
                    <a:pt x="945" y="346"/>
                  </a:lnTo>
                  <a:lnTo>
                    <a:pt x="945" y="340"/>
                  </a:lnTo>
                  <a:lnTo>
                    <a:pt x="941" y="338"/>
                  </a:lnTo>
                  <a:lnTo>
                    <a:pt x="931" y="344"/>
                  </a:lnTo>
                  <a:lnTo>
                    <a:pt x="925" y="355"/>
                  </a:lnTo>
                  <a:lnTo>
                    <a:pt x="925" y="362"/>
                  </a:lnTo>
                  <a:lnTo>
                    <a:pt x="919" y="366"/>
                  </a:lnTo>
                  <a:lnTo>
                    <a:pt x="915" y="359"/>
                  </a:lnTo>
                  <a:lnTo>
                    <a:pt x="917" y="349"/>
                  </a:lnTo>
                  <a:lnTo>
                    <a:pt x="917" y="344"/>
                  </a:lnTo>
                  <a:lnTo>
                    <a:pt x="909" y="344"/>
                  </a:lnTo>
                  <a:lnTo>
                    <a:pt x="899" y="351"/>
                  </a:lnTo>
                  <a:lnTo>
                    <a:pt x="895" y="351"/>
                  </a:lnTo>
                  <a:lnTo>
                    <a:pt x="872" y="331"/>
                  </a:lnTo>
                  <a:lnTo>
                    <a:pt x="866" y="336"/>
                  </a:lnTo>
                  <a:lnTo>
                    <a:pt x="862" y="349"/>
                  </a:lnTo>
                  <a:lnTo>
                    <a:pt x="844" y="344"/>
                  </a:lnTo>
                  <a:lnTo>
                    <a:pt x="844" y="331"/>
                  </a:lnTo>
                  <a:lnTo>
                    <a:pt x="840" y="329"/>
                  </a:lnTo>
                  <a:lnTo>
                    <a:pt x="830" y="320"/>
                  </a:lnTo>
                  <a:lnTo>
                    <a:pt x="830" y="316"/>
                  </a:lnTo>
                  <a:lnTo>
                    <a:pt x="805" y="312"/>
                  </a:lnTo>
                  <a:lnTo>
                    <a:pt x="799" y="320"/>
                  </a:lnTo>
                  <a:lnTo>
                    <a:pt x="789" y="316"/>
                  </a:lnTo>
                  <a:lnTo>
                    <a:pt x="783" y="305"/>
                  </a:lnTo>
                  <a:lnTo>
                    <a:pt x="777" y="307"/>
                  </a:lnTo>
                  <a:lnTo>
                    <a:pt x="775" y="310"/>
                  </a:lnTo>
                  <a:lnTo>
                    <a:pt x="769" y="310"/>
                  </a:lnTo>
                  <a:lnTo>
                    <a:pt x="761" y="305"/>
                  </a:lnTo>
                  <a:lnTo>
                    <a:pt x="734" y="301"/>
                  </a:lnTo>
                  <a:lnTo>
                    <a:pt x="732" y="299"/>
                  </a:lnTo>
                  <a:lnTo>
                    <a:pt x="726" y="290"/>
                  </a:lnTo>
                  <a:lnTo>
                    <a:pt x="728" y="284"/>
                  </a:lnTo>
                  <a:lnTo>
                    <a:pt x="726" y="277"/>
                  </a:lnTo>
                  <a:lnTo>
                    <a:pt x="714" y="273"/>
                  </a:lnTo>
                  <a:lnTo>
                    <a:pt x="708" y="277"/>
                  </a:lnTo>
                  <a:lnTo>
                    <a:pt x="690" y="279"/>
                  </a:lnTo>
                  <a:lnTo>
                    <a:pt x="684" y="277"/>
                  </a:lnTo>
                  <a:lnTo>
                    <a:pt x="669" y="260"/>
                  </a:lnTo>
                  <a:lnTo>
                    <a:pt x="663" y="255"/>
                  </a:lnTo>
                  <a:lnTo>
                    <a:pt x="655" y="253"/>
                  </a:lnTo>
                  <a:lnTo>
                    <a:pt x="661" y="17"/>
                  </a:lnTo>
                  <a:lnTo>
                    <a:pt x="389" y="0"/>
                  </a:lnTo>
                  <a:lnTo>
                    <a:pt x="383" y="0"/>
                  </a:lnTo>
                  <a:lnTo>
                    <a:pt x="343" y="550"/>
                  </a:lnTo>
                  <a:lnTo>
                    <a:pt x="2" y="515"/>
                  </a:lnTo>
                  <a:lnTo>
                    <a:pt x="0" y="518"/>
                  </a:lnTo>
                  <a:lnTo>
                    <a:pt x="2" y="520"/>
                  </a:lnTo>
                  <a:lnTo>
                    <a:pt x="2" y="522"/>
                  </a:lnTo>
                  <a:lnTo>
                    <a:pt x="0" y="531"/>
                  </a:lnTo>
                  <a:lnTo>
                    <a:pt x="2" y="539"/>
                  </a:lnTo>
                  <a:lnTo>
                    <a:pt x="4" y="541"/>
                  </a:lnTo>
                  <a:lnTo>
                    <a:pt x="22" y="554"/>
                  </a:lnTo>
                  <a:lnTo>
                    <a:pt x="26" y="567"/>
                  </a:lnTo>
                  <a:lnTo>
                    <a:pt x="34" y="585"/>
                  </a:lnTo>
                  <a:lnTo>
                    <a:pt x="52" y="596"/>
                  </a:lnTo>
                  <a:lnTo>
                    <a:pt x="105" y="663"/>
                  </a:lnTo>
                  <a:lnTo>
                    <a:pt x="150" y="702"/>
                  </a:lnTo>
                  <a:lnTo>
                    <a:pt x="152" y="708"/>
                  </a:lnTo>
                  <a:lnTo>
                    <a:pt x="156" y="717"/>
                  </a:lnTo>
                  <a:lnTo>
                    <a:pt x="154" y="728"/>
                  </a:lnTo>
                  <a:lnTo>
                    <a:pt x="158" y="734"/>
                  </a:lnTo>
                  <a:lnTo>
                    <a:pt x="168" y="752"/>
                  </a:lnTo>
                  <a:lnTo>
                    <a:pt x="166" y="791"/>
                  </a:lnTo>
                  <a:lnTo>
                    <a:pt x="170" y="801"/>
                  </a:lnTo>
                  <a:lnTo>
                    <a:pt x="186" y="830"/>
                  </a:lnTo>
                  <a:lnTo>
                    <a:pt x="253" y="881"/>
                  </a:lnTo>
                  <a:lnTo>
                    <a:pt x="298" y="912"/>
                  </a:lnTo>
                  <a:lnTo>
                    <a:pt x="310" y="914"/>
                  </a:lnTo>
                  <a:lnTo>
                    <a:pt x="320" y="910"/>
                  </a:lnTo>
                  <a:lnTo>
                    <a:pt x="330" y="897"/>
                  </a:lnTo>
                  <a:lnTo>
                    <a:pt x="338" y="890"/>
                  </a:lnTo>
                  <a:lnTo>
                    <a:pt x="357" y="843"/>
                  </a:lnTo>
                  <a:lnTo>
                    <a:pt x="367" y="827"/>
                  </a:lnTo>
                  <a:lnTo>
                    <a:pt x="373" y="823"/>
                  </a:lnTo>
                  <a:lnTo>
                    <a:pt x="389" y="827"/>
                  </a:lnTo>
                  <a:lnTo>
                    <a:pt x="393" y="827"/>
                  </a:lnTo>
                  <a:lnTo>
                    <a:pt x="395" y="819"/>
                  </a:lnTo>
                  <a:lnTo>
                    <a:pt x="399" y="812"/>
                  </a:lnTo>
                  <a:lnTo>
                    <a:pt x="410" y="817"/>
                  </a:lnTo>
                  <a:lnTo>
                    <a:pt x="418" y="823"/>
                  </a:lnTo>
                  <a:lnTo>
                    <a:pt x="444" y="827"/>
                  </a:lnTo>
                  <a:lnTo>
                    <a:pt x="450" y="830"/>
                  </a:lnTo>
                  <a:lnTo>
                    <a:pt x="466" y="834"/>
                  </a:lnTo>
                  <a:lnTo>
                    <a:pt x="474" y="832"/>
                  </a:lnTo>
                  <a:lnTo>
                    <a:pt x="497" y="843"/>
                  </a:lnTo>
                  <a:lnTo>
                    <a:pt x="501" y="855"/>
                  </a:lnTo>
                  <a:lnTo>
                    <a:pt x="503" y="858"/>
                  </a:lnTo>
                  <a:lnTo>
                    <a:pt x="505" y="862"/>
                  </a:lnTo>
                  <a:lnTo>
                    <a:pt x="509" y="864"/>
                  </a:lnTo>
                  <a:lnTo>
                    <a:pt x="519" y="868"/>
                  </a:lnTo>
                  <a:lnTo>
                    <a:pt x="529" y="886"/>
                  </a:lnTo>
                  <a:lnTo>
                    <a:pt x="550" y="905"/>
                  </a:lnTo>
                  <a:lnTo>
                    <a:pt x="560" y="920"/>
                  </a:lnTo>
                  <a:lnTo>
                    <a:pt x="560" y="929"/>
                  </a:lnTo>
                  <a:lnTo>
                    <a:pt x="590" y="1005"/>
                  </a:lnTo>
                  <a:lnTo>
                    <a:pt x="594" y="1018"/>
                  </a:lnTo>
                  <a:lnTo>
                    <a:pt x="627" y="1059"/>
                  </a:lnTo>
                  <a:lnTo>
                    <a:pt x="629" y="1068"/>
                  </a:lnTo>
                  <a:lnTo>
                    <a:pt x="651" y="1094"/>
                  </a:lnTo>
                  <a:lnTo>
                    <a:pt x="657" y="1098"/>
                  </a:lnTo>
                  <a:lnTo>
                    <a:pt x="667" y="1109"/>
                  </a:lnTo>
                  <a:lnTo>
                    <a:pt x="669" y="1115"/>
                  </a:lnTo>
                  <a:lnTo>
                    <a:pt x="667" y="1141"/>
                  </a:lnTo>
                  <a:lnTo>
                    <a:pt x="675" y="1150"/>
                  </a:lnTo>
                  <a:lnTo>
                    <a:pt x="677" y="1178"/>
                  </a:lnTo>
                  <a:lnTo>
                    <a:pt x="686" y="1189"/>
                  </a:lnTo>
                  <a:lnTo>
                    <a:pt x="708" y="1237"/>
                  </a:lnTo>
                  <a:lnTo>
                    <a:pt x="710" y="1250"/>
                  </a:lnTo>
                  <a:lnTo>
                    <a:pt x="726" y="1252"/>
                  </a:lnTo>
                  <a:lnTo>
                    <a:pt x="744" y="1263"/>
                  </a:lnTo>
                  <a:lnTo>
                    <a:pt x="765" y="1271"/>
                  </a:lnTo>
                  <a:lnTo>
                    <a:pt x="797" y="1293"/>
                  </a:lnTo>
                  <a:lnTo>
                    <a:pt x="840" y="1297"/>
                  </a:lnTo>
                  <a:lnTo>
                    <a:pt x="850" y="1297"/>
                  </a:lnTo>
                  <a:lnTo>
                    <a:pt x="872" y="1315"/>
                  </a:lnTo>
                  <a:lnTo>
                    <a:pt x="884" y="1321"/>
                  </a:lnTo>
                  <a:lnTo>
                    <a:pt x="895" y="1306"/>
                  </a:lnTo>
                  <a:lnTo>
                    <a:pt x="905" y="1308"/>
                  </a:lnTo>
                  <a:lnTo>
                    <a:pt x="909" y="1306"/>
                  </a:lnTo>
                  <a:lnTo>
                    <a:pt x="909" y="1300"/>
                  </a:lnTo>
                  <a:lnTo>
                    <a:pt x="899" y="1295"/>
                  </a:lnTo>
                  <a:lnTo>
                    <a:pt x="901" y="1291"/>
                  </a:lnTo>
                  <a:lnTo>
                    <a:pt x="891" y="1278"/>
                  </a:lnTo>
                  <a:lnTo>
                    <a:pt x="876" y="1222"/>
                  </a:lnTo>
                  <a:lnTo>
                    <a:pt x="868" y="1198"/>
                  </a:lnTo>
                  <a:lnTo>
                    <a:pt x="880" y="1163"/>
                  </a:lnTo>
                  <a:lnTo>
                    <a:pt x="878" y="1152"/>
                  </a:lnTo>
                  <a:lnTo>
                    <a:pt x="876" y="1150"/>
                  </a:lnTo>
                  <a:lnTo>
                    <a:pt x="872" y="1150"/>
                  </a:lnTo>
                  <a:lnTo>
                    <a:pt x="870" y="1148"/>
                  </a:lnTo>
                  <a:lnTo>
                    <a:pt x="870" y="1146"/>
                  </a:lnTo>
                  <a:lnTo>
                    <a:pt x="872" y="1144"/>
                  </a:lnTo>
                  <a:lnTo>
                    <a:pt x="886" y="1133"/>
                  </a:lnTo>
                  <a:lnTo>
                    <a:pt x="897" y="1102"/>
                  </a:lnTo>
                  <a:lnTo>
                    <a:pt x="889" y="1100"/>
                  </a:lnTo>
                  <a:lnTo>
                    <a:pt x="886" y="1085"/>
                  </a:lnTo>
                  <a:lnTo>
                    <a:pt x="893" y="1074"/>
                  </a:lnTo>
                  <a:lnTo>
                    <a:pt x="903" y="1083"/>
                  </a:lnTo>
                  <a:lnTo>
                    <a:pt x="919" y="1070"/>
                  </a:lnTo>
                  <a:lnTo>
                    <a:pt x="923" y="1053"/>
                  </a:lnTo>
                  <a:lnTo>
                    <a:pt x="915" y="1046"/>
                  </a:lnTo>
                  <a:lnTo>
                    <a:pt x="919" y="1040"/>
                  </a:lnTo>
                  <a:lnTo>
                    <a:pt x="923" y="1042"/>
                  </a:lnTo>
                  <a:lnTo>
                    <a:pt x="927" y="1042"/>
                  </a:lnTo>
                  <a:lnTo>
                    <a:pt x="931" y="1037"/>
                  </a:lnTo>
                  <a:lnTo>
                    <a:pt x="935" y="1040"/>
                  </a:lnTo>
                  <a:lnTo>
                    <a:pt x="941" y="1040"/>
                  </a:lnTo>
                  <a:lnTo>
                    <a:pt x="947" y="1037"/>
                  </a:lnTo>
                  <a:lnTo>
                    <a:pt x="947" y="1033"/>
                  </a:lnTo>
                  <a:lnTo>
                    <a:pt x="947" y="1020"/>
                  </a:lnTo>
                  <a:lnTo>
                    <a:pt x="949" y="1018"/>
                  </a:lnTo>
                  <a:lnTo>
                    <a:pt x="953" y="1016"/>
                  </a:lnTo>
                  <a:lnTo>
                    <a:pt x="955" y="1018"/>
                  </a:lnTo>
                  <a:lnTo>
                    <a:pt x="960" y="1018"/>
                  </a:lnTo>
                  <a:lnTo>
                    <a:pt x="984" y="1011"/>
                  </a:lnTo>
                  <a:lnTo>
                    <a:pt x="986" y="1011"/>
                  </a:lnTo>
                  <a:lnTo>
                    <a:pt x="988" y="1007"/>
                  </a:lnTo>
                  <a:lnTo>
                    <a:pt x="986" y="1005"/>
                  </a:lnTo>
                  <a:lnTo>
                    <a:pt x="974" y="996"/>
                  </a:lnTo>
                  <a:lnTo>
                    <a:pt x="974" y="990"/>
                  </a:lnTo>
                  <a:lnTo>
                    <a:pt x="996" y="983"/>
                  </a:lnTo>
                  <a:lnTo>
                    <a:pt x="1000" y="979"/>
                  </a:lnTo>
                  <a:lnTo>
                    <a:pt x="1004" y="977"/>
                  </a:lnTo>
                  <a:lnTo>
                    <a:pt x="1006" y="979"/>
                  </a:lnTo>
                  <a:lnTo>
                    <a:pt x="1004" y="981"/>
                  </a:lnTo>
                  <a:lnTo>
                    <a:pt x="1008" y="990"/>
                  </a:lnTo>
                  <a:lnTo>
                    <a:pt x="1012" y="990"/>
                  </a:lnTo>
                  <a:lnTo>
                    <a:pt x="1016" y="985"/>
                  </a:lnTo>
                  <a:lnTo>
                    <a:pt x="1051" y="972"/>
                  </a:lnTo>
                  <a:lnTo>
                    <a:pt x="1110" y="933"/>
                  </a:lnTo>
                  <a:lnTo>
                    <a:pt x="1112" y="918"/>
                  </a:lnTo>
                  <a:lnTo>
                    <a:pt x="1138" y="892"/>
                  </a:lnTo>
                  <a:lnTo>
                    <a:pt x="1140" y="890"/>
                  </a:lnTo>
                  <a:lnTo>
                    <a:pt x="1128" y="873"/>
                  </a:lnTo>
                  <a:lnTo>
                    <a:pt x="1130" y="860"/>
                  </a:lnTo>
                  <a:lnTo>
                    <a:pt x="1148" y="851"/>
                  </a:lnTo>
                  <a:lnTo>
                    <a:pt x="1152" y="851"/>
                  </a:lnTo>
                  <a:lnTo>
                    <a:pt x="1150" y="866"/>
                  </a:lnTo>
                  <a:lnTo>
                    <a:pt x="1150" y="871"/>
                  </a:lnTo>
                  <a:lnTo>
                    <a:pt x="1173" y="868"/>
                  </a:lnTo>
                  <a:lnTo>
                    <a:pt x="1175" y="875"/>
                  </a:lnTo>
                  <a:lnTo>
                    <a:pt x="1217" y="855"/>
                  </a:lnTo>
                  <a:lnTo>
                    <a:pt x="1242" y="851"/>
                  </a:lnTo>
                  <a:lnTo>
                    <a:pt x="1242" y="851"/>
                  </a:lnTo>
                  <a:lnTo>
                    <a:pt x="1242" y="847"/>
                  </a:lnTo>
                  <a:lnTo>
                    <a:pt x="1236" y="843"/>
                  </a:lnTo>
                  <a:lnTo>
                    <a:pt x="1234" y="836"/>
                  </a:lnTo>
                  <a:lnTo>
                    <a:pt x="1238" y="832"/>
                  </a:lnTo>
                  <a:lnTo>
                    <a:pt x="1240" y="825"/>
                  </a:lnTo>
                  <a:lnTo>
                    <a:pt x="1246" y="817"/>
                  </a:lnTo>
                  <a:lnTo>
                    <a:pt x="1256" y="791"/>
                  </a:lnTo>
                  <a:lnTo>
                    <a:pt x="1248" y="778"/>
                  </a:lnTo>
                  <a:lnTo>
                    <a:pt x="1248" y="771"/>
                  </a:lnTo>
                  <a:lnTo>
                    <a:pt x="1250" y="765"/>
                  </a:lnTo>
                  <a:lnTo>
                    <a:pt x="1250" y="756"/>
                  </a:lnTo>
                  <a:lnTo>
                    <a:pt x="1252" y="741"/>
                  </a:lnTo>
                  <a:lnTo>
                    <a:pt x="1260" y="736"/>
                  </a:lnTo>
                  <a:lnTo>
                    <a:pt x="1264" y="723"/>
                  </a:lnTo>
                  <a:lnTo>
                    <a:pt x="1268" y="702"/>
                  </a:lnTo>
                  <a:lnTo>
                    <a:pt x="1268" y="689"/>
                  </a:lnTo>
                  <a:lnTo>
                    <a:pt x="1264" y="669"/>
                  </a:lnTo>
                  <a:lnTo>
                    <a:pt x="1258" y="656"/>
                  </a:lnTo>
                  <a:lnTo>
                    <a:pt x="1254" y="652"/>
                  </a:lnTo>
                  <a:lnTo>
                    <a:pt x="1256" y="645"/>
                  </a:lnTo>
                  <a:lnTo>
                    <a:pt x="1252" y="641"/>
                  </a:lnTo>
                  <a:lnTo>
                    <a:pt x="1246" y="630"/>
                  </a:lnTo>
                  <a:lnTo>
                    <a:pt x="1240" y="624"/>
                  </a:lnTo>
                  <a:lnTo>
                    <a:pt x="1238" y="619"/>
                  </a:lnTo>
                  <a:lnTo>
                    <a:pt x="1242" y="606"/>
                  </a:lnTo>
                  <a:lnTo>
                    <a:pt x="1234" y="589"/>
                  </a:lnTo>
                  <a:lnTo>
                    <a:pt x="1219" y="576"/>
                  </a:lnTo>
                  <a:lnTo>
                    <a:pt x="1215" y="570"/>
                  </a:lnTo>
                  <a:lnTo>
                    <a:pt x="1213" y="446"/>
                  </a:lnTo>
                  <a:lnTo>
                    <a:pt x="1213" y="381"/>
                  </a:lnTo>
                  <a:lnTo>
                    <a:pt x="1199" y="377"/>
                  </a:lnTo>
                  <a:lnTo>
                    <a:pt x="1187" y="383"/>
                  </a:lnTo>
                  <a:lnTo>
                    <a:pt x="1181" y="383"/>
                  </a:lnTo>
                  <a:lnTo>
                    <a:pt x="1167" y="370"/>
                  </a:lnTo>
                  <a:close/>
                </a:path>
              </a:pathLst>
            </a:custGeom>
            <a:solidFill>
              <a:srgbClr val="AC0000">
                <a:alpha val="80000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Freeform 40"/>
            <p:cNvSpPr>
              <a:spLocks/>
            </p:cNvSpPr>
            <p:nvPr/>
          </p:nvSpPr>
          <p:spPr bwMode="auto">
            <a:xfrm>
              <a:off x="1810204" y="2624836"/>
              <a:ext cx="554688" cy="468661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63" y="0"/>
                </a:cxn>
                <a:cxn ang="0">
                  <a:pos x="489" y="50"/>
                </a:cxn>
                <a:cxn ang="0">
                  <a:pos x="660" y="67"/>
                </a:cxn>
                <a:cxn ang="0">
                  <a:pos x="654" y="188"/>
                </a:cxn>
                <a:cxn ang="0">
                  <a:pos x="634" y="557"/>
                </a:cxn>
                <a:cxn ang="0">
                  <a:pos x="546" y="552"/>
                </a:cxn>
                <a:cxn ang="0">
                  <a:pos x="0" y="485"/>
                </a:cxn>
              </a:cxnLst>
              <a:rect l="0" t="0" r="r" b="b"/>
              <a:pathLst>
                <a:path w="660" h="557">
                  <a:moveTo>
                    <a:pt x="0" y="485"/>
                  </a:moveTo>
                  <a:lnTo>
                    <a:pt x="63" y="0"/>
                  </a:lnTo>
                  <a:lnTo>
                    <a:pt x="489" y="50"/>
                  </a:lnTo>
                  <a:lnTo>
                    <a:pt x="660" y="67"/>
                  </a:lnTo>
                  <a:lnTo>
                    <a:pt x="654" y="188"/>
                  </a:lnTo>
                  <a:lnTo>
                    <a:pt x="634" y="557"/>
                  </a:lnTo>
                  <a:lnTo>
                    <a:pt x="546" y="552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AC0000">
                <a:alpha val="5215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Freeform 41"/>
            <p:cNvSpPr>
              <a:spLocks/>
            </p:cNvSpPr>
            <p:nvPr/>
          </p:nvSpPr>
          <p:spPr bwMode="auto">
            <a:xfrm>
              <a:off x="2343385" y="2783446"/>
              <a:ext cx="564545" cy="32259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02" y="13"/>
                </a:cxn>
                <a:cxn ang="0">
                  <a:pos x="641" y="46"/>
                </a:cxn>
                <a:cxn ang="0">
                  <a:pos x="629" y="61"/>
                </a:cxn>
                <a:cxn ang="0">
                  <a:pos x="627" y="76"/>
                </a:cxn>
                <a:cxn ang="0">
                  <a:pos x="633" y="83"/>
                </a:cxn>
                <a:cxn ang="0">
                  <a:pos x="643" y="87"/>
                </a:cxn>
                <a:cxn ang="0">
                  <a:pos x="647" y="109"/>
                </a:cxn>
                <a:cxn ang="0">
                  <a:pos x="657" y="115"/>
                </a:cxn>
                <a:cxn ang="0">
                  <a:pos x="665" y="117"/>
                </a:cxn>
                <a:cxn ang="0">
                  <a:pos x="669" y="119"/>
                </a:cxn>
                <a:cxn ang="0">
                  <a:pos x="671" y="384"/>
                </a:cxn>
                <a:cxn ang="0">
                  <a:pos x="0" y="369"/>
                </a:cxn>
                <a:cxn ang="0">
                  <a:pos x="20" y="0"/>
                </a:cxn>
              </a:cxnLst>
              <a:rect l="0" t="0" r="r" b="b"/>
              <a:pathLst>
                <a:path w="671" h="384">
                  <a:moveTo>
                    <a:pt x="20" y="0"/>
                  </a:moveTo>
                  <a:lnTo>
                    <a:pt x="602" y="13"/>
                  </a:lnTo>
                  <a:lnTo>
                    <a:pt x="641" y="46"/>
                  </a:lnTo>
                  <a:lnTo>
                    <a:pt x="629" y="61"/>
                  </a:lnTo>
                  <a:lnTo>
                    <a:pt x="627" y="76"/>
                  </a:lnTo>
                  <a:lnTo>
                    <a:pt x="633" y="83"/>
                  </a:lnTo>
                  <a:lnTo>
                    <a:pt x="643" y="87"/>
                  </a:lnTo>
                  <a:lnTo>
                    <a:pt x="647" y="109"/>
                  </a:lnTo>
                  <a:lnTo>
                    <a:pt x="657" y="115"/>
                  </a:lnTo>
                  <a:lnTo>
                    <a:pt x="665" y="117"/>
                  </a:lnTo>
                  <a:lnTo>
                    <a:pt x="669" y="119"/>
                  </a:lnTo>
                  <a:lnTo>
                    <a:pt x="671" y="384"/>
                  </a:lnTo>
                  <a:lnTo>
                    <a:pt x="0" y="36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AC0000">
                <a:alpha val="6392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Freeform 42"/>
            <p:cNvSpPr>
              <a:spLocks/>
            </p:cNvSpPr>
            <p:nvPr/>
          </p:nvSpPr>
          <p:spPr bwMode="auto">
            <a:xfrm>
              <a:off x="2222411" y="2462641"/>
              <a:ext cx="629064" cy="331558"/>
            </a:xfrm>
            <a:custGeom>
              <a:avLst/>
              <a:gdLst/>
              <a:ahLst/>
              <a:cxnLst>
                <a:cxn ang="0">
                  <a:pos x="0" y="243"/>
                </a:cxn>
                <a:cxn ang="0">
                  <a:pos x="19" y="0"/>
                </a:cxn>
                <a:cxn ang="0">
                  <a:pos x="481" y="24"/>
                </a:cxn>
                <a:cxn ang="0">
                  <a:pos x="494" y="43"/>
                </a:cxn>
                <a:cxn ang="0">
                  <a:pos x="510" y="43"/>
                </a:cxn>
                <a:cxn ang="0">
                  <a:pos x="520" y="41"/>
                </a:cxn>
                <a:cxn ang="0">
                  <a:pos x="530" y="48"/>
                </a:cxn>
                <a:cxn ang="0">
                  <a:pos x="536" y="63"/>
                </a:cxn>
                <a:cxn ang="0">
                  <a:pos x="548" y="67"/>
                </a:cxn>
                <a:cxn ang="0">
                  <a:pos x="561" y="63"/>
                </a:cxn>
                <a:cxn ang="0">
                  <a:pos x="573" y="54"/>
                </a:cxn>
                <a:cxn ang="0">
                  <a:pos x="587" y="54"/>
                </a:cxn>
                <a:cxn ang="0">
                  <a:pos x="597" y="59"/>
                </a:cxn>
                <a:cxn ang="0">
                  <a:pos x="634" y="82"/>
                </a:cxn>
                <a:cxn ang="0">
                  <a:pos x="652" y="98"/>
                </a:cxn>
                <a:cxn ang="0">
                  <a:pos x="652" y="108"/>
                </a:cxn>
                <a:cxn ang="0">
                  <a:pos x="664" y="117"/>
                </a:cxn>
                <a:cxn ang="0">
                  <a:pos x="664" y="126"/>
                </a:cxn>
                <a:cxn ang="0">
                  <a:pos x="658" y="143"/>
                </a:cxn>
                <a:cxn ang="0">
                  <a:pos x="668" y="152"/>
                </a:cxn>
                <a:cxn ang="0">
                  <a:pos x="672" y="171"/>
                </a:cxn>
                <a:cxn ang="0">
                  <a:pos x="682" y="180"/>
                </a:cxn>
                <a:cxn ang="0">
                  <a:pos x="678" y="191"/>
                </a:cxn>
                <a:cxn ang="0">
                  <a:pos x="682" y="202"/>
                </a:cxn>
                <a:cxn ang="0">
                  <a:pos x="695" y="210"/>
                </a:cxn>
                <a:cxn ang="0">
                  <a:pos x="699" y="219"/>
                </a:cxn>
                <a:cxn ang="0">
                  <a:pos x="695" y="230"/>
                </a:cxn>
                <a:cxn ang="0">
                  <a:pos x="693" y="249"/>
                </a:cxn>
                <a:cxn ang="0">
                  <a:pos x="703" y="256"/>
                </a:cxn>
                <a:cxn ang="0">
                  <a:pos x="707" y="264"/>
                </a:cxn>
                <a:cxn ang="0">
                  <a:pos x="701" y="275"/>
                </a:cxn>
                <a:cxn ang="0">
                  <a:pos x="703" y="284"/>
                </a:cxn>
                <a:cxn ang="0">
                  <a:pos x="709" y="295"/>
                </a:cxn>
                <a:cxn ang="0">
                  <a:pos x="707" y="303"/>
                </a:cxn>
                <a:cxn ang="0">
                  <a:pos x="709" y="316"/>
                </a:cxn>
                <a:cxn ang="0">
                  <a:pos x="713" y="323"/>
                </a:cxn>
                <a:cxn ang="0">
                  <a:pos x="719" y="334"/>
                </a:cxn>
                <a:cxn ang="0">
                  <a:pos x="729" y="342"/>
                </a:cxn>
                <a:cxn ang="0">
                  <a:pos x="731" y="360"/>
                </a:cxn>
                <a:cxn ang="0">
                  <a:pos x="743" y="375"/>
                </a:cxn>
                <a:cxn ang="0">
                  <a:pos x="749" y="379"/>
                </a:cxn>
                <a:cxn ang="0">
                  <a:pos x="745" y="392"/>
                </a:cxn>
                <a:cxn ang="0">
                  <a:pos x="747" y="394"/>
                </a:cxn>
                <a:cxn ang="0">
                  <a:pos x="165" y="381"/>
                </a:cxn>
                <a:cxn ang="0">
                  <a:pos x="171" y="260"/>
                </a:cxn>
                <a:cxn ang="0">
                  <a:pos x="0" y="243"/>
                </a:cxn>
              </a:cxnLst>
              <a:rect l="0" t="0" r="r" b="b"/>
              <a:pathLst>
                <a:path w="749" h="394">
                  <a:moveTo>
                    <a:pt x="0" y="243"/>
                  </a:moveTo>
                  <a:lnTo>
                    <a:pt x="19" y="0"/>
                  </a:lnTo>
                  <a:lnTo>
                    <a:pt x="481" y="24"/>
                  </a:lnTo>
                  <a:lnTo>
                    <a:pt x="494" y="43"/>
                  </a:lnTo>
                  <a:lnTo>
                    <a:pt x="510" y="43"/>
                  </a:lnTo>
                  <a:lnTo>
                    <a:pt x="520" y="41"/>
                  </a:lnTo>
                  <a:lnTo>
                    <a:pt x="530" y="48"/>
                  </a:lnTo>
                  <a:lnTo>
                    <a:pt x="536" y="63"/>
                  </a:lnTo>
                  <a:lnTo>
                    <a:pt x="548" y="67"/>
                  </a:lnTo>
                  <a:lnTo>
                    <a:pt x="561" y="63"/>
                  </a:lnTo>
                  <a:lnTo>
                    <a:pt x="573" y="54"/>
                  </a:lnTo>
                  <a:lnTo>
                    <a:pt x="587" y="54"/>
                  </a:lnTo>
                  <a:lnTo>
                    <a:pt x="597" y="59"/>
                  </a:lnTo>
                  <a:lnTo>
                    <a:pt x="634" y="82"/>
                  </a:lnTo>
                  <a:lnTo>
                    <a:pt x="652" y="98"/>
                  </a:lnTo>
                  <a:lnTo>
                    <a:pt x="652" y="108"/>
                  </a:lnTo>
                  <a:lnTo>
                    <a:pt x="664" y="117"/>
                  </a:lnTo>
                  <a:lnTo>
                    <a:pt x="664" y="126"/>
                  </a:lnTo>
                  <a:lnTo>
                    <a:pt x="658" y="143"/>
                  </a:lnTo>
                  <a:lnTo>
                    <a:pt x="668" y="152"/>
                  </a:lnTo>
                  <a:lnTo>
                    <a:pt x="672" y="171"/>
                  </a:lnTo>
                  <a:lnTo>
                    <a:pt x="682" y="180"/>
                  </a:lnTo>
                  <a:lnTo>
                    <a:pt x="678" y="191"/>
                  </a:lnTo>
                  <a:lnTo>
                    <a:pt x="682" y="202"/>
                  </a:lnTo>
                  <a:lnTo>
                    <a:pt x="695" y="210"/>
                  </a:lnTo>
                  <a:lnTo>
                    <a:pt x="699" y="219"/>
                  </a:lnTo>
                  <a:lnTo>
                    <a:pt x="695" y="230"/>
                  </a:lnTo>
                  <a:lnTo>
                    <a:pt x="693" y="249"/>
                  </a:lnTo>
                  <a:lnTo>
                    <a:pt x="703" y="256"/>
                  </a:lnTo>
                  <a:lnTo>
                    <a:pt x="707" y="264"/>
                  </a:lnTo>
                  <a:lnTo>
                    <a:pt x="701" y="275"/>
                  </a:lnTo>
                  <a:lnTo>
                    <a:pt x="703" y="284"/>
                  </a:lnTo>
                  <a:lnTo>
                    <a:pt x="709" y="295"/>
                  </a:lnTo>
                  <a:lnTo>
                    <a:pt x="707" y="303"/>
                  </a:lnTo>
                  <a:lnTo>
                    <a:pt x="709" y="316"/>
                  </a:lnTo>
                  <a:lnTo>
                    <a:pt x="713" y="323"/>
                  </a:lnTo>
                  <a:lnTo>
                    <a:pt x="719" y="334"/>
                  </a:lnTo>
                  <a:lnTo>
                    <a:pt x="729" y="342"/>
                  </a:lnTo>
                  <a:lnTo>
                    <a:pt x="731" y="360"/>
                  </a:lnTo>
                  <a:lnTo>
                    <a:pt x="743" y="375"/>
                  </a:lnTo>
                  <a:lnTo>
                    <a:pt x="749" y="379"/>
                  </a:lnTo>
                  <a:lnTo>
                    <a:pt x="745" y="392"/>
                  </a:lnTo>
                  <a:lnTo>
                    <a:pt x="747" y="394"/>
                  </a:lnTo>
                  <a:lnTo>
                    <a:pt x="165" y="381"/>
                  </a:lnTo>
                  <a:lnTo>
                    <a:pt x="171" y="260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AC0000">
                <a:alpha val="3490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Freeform 43"/>
            <p:cNvSpPr>
              <a:spLocks/>
            </p:cNvSpPr>
            <p:nvPr/>
          </p:nvSpPr>
          <p:spPr bwMode="auto">
            <a:xfrm>
              <a:off x="2237645" y="2158862"/>
              <a:ext cx="534077" cy="38711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20" y="119"/>
                </a:cxn>
                <a:cxn ang="0">
                  <a:pos x="28" y="0"/>
                </a:cxn>
                <a:cxn ang="0">
                  <a:pos x="625" y="28"/>
                </a:cxn>
                <a:cxn ang="0">
                  <a:pos x="625" y="39"/>
                </a:cxn>
                <a:cxn ang="0">
                  <a:pos x="619" y="52"/>
                </a:cxn>
                <a:cxn ang="0">
                  <a:pos x="605" y="67"/>
                </a:cxn>
                <a:cxn ang="0">
                  <a:pos x="607" y="78"/>
                </a:cxn>
                <a:cxn ang="0">
                  <a:pos x="635" y="109"/>
                </a:cxn>
                <a:cxn ang="0">
                  <a:pos x="635" y="330"/>
                </a:cxn>
                <a:cxn ang="0">
                  <a:pos x="631" y="330"/>
                </a:cxn>
                <a:cxn ang="0">
                  <a:pos x="623" y="330"/>
                </a:cxn>
                <a:cxn ang="0">
                  <a:pos x="627" y="338"/>
                </a:cxn>
                <a:cxn ang="0">
                  <a:pos x="629" y="345"/>
                </a:cxn>
                <a:cxn ang="0">
                  <a:pos x="625" y="358"/>
                </a:cxn>
                <a:cxn ang="0">
                  <a:pos x="631" y="364"/>
                </a:cxn>
                <a:cxn ang="0">
                  <a:pos x="635" y="382"/>
                </a:cxn>
                <a:cxn ang="0">
                  <a:pos x="629" y="388"/>
                </a:cxn>
                <a:cxn ang="0">
                  <a:pos x="631" y="399"/>
                </a:cxn>
                <a:cxn ang="0">
                  <a:pos x="621" y="421"/>
                </a:cxn>
                <a:cxn ang="0">
                  <a:pos x="631" y="442"/>
                </a:cxn>
                <a:cxn ang="0">
                  <a:pos x="633" y="455"/>
                </a:cxn>
                <a:cxn ang="0">
                  <a:pos x="633" y="460"/>
                </a:cxn>
                <a:cxn ang="0">
                  <a:pos x="615" y="444"/>
                </a:cxn>
                <a:cxn ang="0">
                  <a:pos x="578" y="421"/>
                </a:cxn>
                <a:cxn ang="0">
                  <a:pos x="568" y="416"/>
                </a:cxn>
                <a:cxn ang="0">
                  <a:pos x="554" y="416"/>
                </a:cxn>
                <a:cxn ang="0">
                  <a:pos x="542" y="425"/>
                </a:cxn>
                <a:cxn ang="0">
                  <a:pos x="529" y="429"/>
                </a:cxn>
                <a:cxn ang="0">
                  <a:pos x="517" y="425"/>
                </a:cxn>
                <a:cxn ang="0">
                  <a:pos x="511" y="410"/>
                </a:cxn>
                <a:cxn ang="0">
                  <a:pos x="501" y="403"/>
                </a:cxn>
                <a:cxn ang="0">
                  <a:pos x="491" y="405"/>
                </a:cxn>
                <a:cxn ang="0">
                  <a:pos x="475" y="405"/>
                </a:cxn>
                <a:cxn ang="0">
                  <a:pos x="462" y="386"/>
                </a:cxn>
                <a:cxn ang="0">
                  <a:pos x="0" y="362"/>
                </a:cxn>
              </a:cxnLst>
              <a:rect l="0" t="0" r="r" b="b"/>
              <a:pathLst>
                <a:path w="635" h="460">
                  <a:moveTo>
                    <a:pt x="0" y="362"/>
                  </a:moveTo>
                  <a:lnTo>
                    <a:pt x="20" y="119"/>
                  </a:lnTo>
                  <a:lnTo>
                    <a:pt x="28" y="0"/>
                  </a:lnTo>
                  <a:lnTo>
                    <a:pt x="625" y="28"/>
                  </a:lnTo>
                  <a:lnTo>
                    <a:pt x="625" y="39"/>
                  </a:lnTo>
                  <a:lnTo>
                    <a:pt x="619" y="52"/>
                  </a:lnTo>
                  <a:lnTo>
                    <a:pt x="605" y="67"/>
                  </a:lnTo>
                  <a:lnTo>
                    <a:pt x="607" y="78"/>
                  </a:lnTo>
                  <a:lnTo>
                    <a:pt x="635" y="109"/>
                  </a:lnTo>
                  <a:lnTo>
                    <a:pt x="635" y="330"/>
                  </a:lnTo>
                  <a:lnTo>
                    <a:pt x="631" y="330"/>
                  </a:lnTo>
                  <a:lnTo>
                    <a:pt x="623" y="330"/>
                  </a:lnTo>
                  <a:lnTo>
                    <a:pt x="627" y="338"/>
                  </a:lnTo>
                  <a:lnTo>
                    <a:pt x="629" y="345"/>
                  </a:lnTo>
                  <a:lnTo>
                    <a:pt x="625" y="358"/>
                  </a:lnTo>
                  <a:lnTo>
                    <a:pt x="631" y="364"/>
                  </a:lnTo>
                  <a:lnTo>
                    <a:pt x="635" y="382"/>
                  </a:lnTo>
                  <a:lnTo>
                    <a:pt x="629" y="388"/>
                  </a:lnTo>
                  <a:lnTo>
                    <a:pt x="631" y="399"/>
                  </a:lnTo>
                  <a:lnTo>
                    <a:pt x="621" y="421"/>
                  </a:lnTo>
                  <a:lnTo>
                    <a:pt x="631" y="442"/>
                  </a:lnTo>
                  <a:lnTo>
                    <a:pt x="633" y="455"/>
                  </a:lnTo>
                  <a:lnTo>
                    <a:pt x="633" y="460"/>
                  </a:lnTo>
                  <a:lnTo>
                    <a:pt x="615" y="444"/>
                  </a:lnTo>
                  <a:lnTo>
                    <a:pt x="578" y="421"/>
                  </a:lnTo>
                  <a:lnTo>
                    <a:pt x="568" y="416"/>
                  </a:lnTo>
                  <a:lnTo>
                    <a:pt x="554" y="416"/>
                  </a:lnTo>
                  <a:lnTo>
                    <a:pt x="542" y="425"/>
                  </a:lnTo>
                  <a:lnTo>
                    <a:pt x="529" y="429"/>
                  </a:lnTo>
                  <a:lnTo>
                    <a:pt x="517" y="425"/>
                  </a:lnTo>
                  <a:lnTo>
                    <a:pt x="511" y="410"/>
                  </a:lnTo>
                  <a:lnTo>
                    <a:pt x="501" y="403"/>
                  </a:lnTo>
                  <a:lnTo>
                    <a:pt x="491" y="405"/>
                  </a:lnTo>
                  <a:lnTo>
                    <a:pt x="475" y="405"/>
                  </a:lnTo>
                  <a:lnTo>
                    <a:pt x="462" y="386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" name="Freeform 44"/>
            <p:cNvSpPr>
              <a:spLocks/>
            </p:cNvSpPr>
            <p:nvPr/>
          </p:nvSpPr>
          <p:spPr bwMode="auto">
            <a:xfrm>
              <a:off x="2724228" y="1834474"/>
              <a:ext cx="500921" cy="601284"/>
            </a:xfrm>
            <a:custGeom>
              <a:avLst/>
              <a:gdLst/>
              <a:ahLst/>
              <a:cxnLst>
                <a:cxn ang="0">
                  <a:pos x="57" y="494"/>
                </a:cxn>
                <a:cxn ang="0">
                  <a:pos x="27" y="452"/>
                </a:cxn>
                <a:cxn ang="0">
                  <a:pos x="47" y="424"/>
                </a:cxn>
                <a:cxn ang="0">
                  <a:pos x="45" y="396"/>
                </a:cxn>
                <a:cxn ang="0">
                  <a:pos x="35" y="335"/>
                </a:cxn>
                <a:cxn ang="0">
                  <a:pos x="33" y="305"/>
                </a:cxn>
                <a:cxn ang="0">
                  <a:pos x="27" y="231"/>
                </a:cxn>
                <a:cxn ang="0">
                  <a:pos x="12" y="184"/>
                </a:cxn>
                <a:cxn ang="0">
                  <a:pos x="2" y="110"/>
                </a:cxn>
                <a:cxn ang="0">
                  <a:pos x="8" y="82"/>
                </a:cxn>
                <a:cxn ang="0">
                  <a:pos x="0" y="45"/>
                </a:cxn>
                <a:cxn ang="0">
                  <a:pos x="154" y="15"/>
                </a:cxn>
                <a:cxn ang="0">
                  <a:pos x="169" y="0"/>
                </a:cxn>
                <a:cxn ang="0">
                  <a:pos x="187" y="32"/>
                </a:cxn>
                <a:cxn ang="0">
                  <a:pos x="191" y="67"/>
                </a:cxn>
                <a:cxn ang="0">
                  <a:pos x="213" y="78"/>
                </a:cxn>
                <a:cxn ang="0">
                  <a:pos x="230" y="88"/>
                </a:cxn>
                <a:cxn ang="0">
                  <a:pos x="258" y="88"/>
                </a:cxn>
                <a:cxn ang="0">
                  <a:pos x="262" y="99"/>
                </a:cxn>
                <a:cxn ang="0">
                  <a:pos x="292" y="88"/>
                </a:cxn>
                <a:cxn ang="0">
                  <a:pos x="345" y="93"/>
                </a:cxn>
                <a:cxn ang="0">
                  <a:pos x="347" y="99"/>
                </a:cxn>
                <a:cxn ang="0">
                  <a:pos x="359" y="104"/>
                </a:cxn>
                <a:cxn ang="0">
                  <a:pos x="366" y="125"/>
                </a:cxn>
                <a:cxn ang="0">
                  <a:pos x="382" y="119"/>
                </a:cxn>
                <a:cxn ang="0">
                  <a:pos x="396" y="119"/>
                </a:cxn>
                <a:cxn ang="0">
                  <a:pos x="418" y="134"/>
                </a:cxn>
                <a:cxn ang="0">
                  <a:pos x="432" y="147"/>
                </a:cxn>
                <a:cxn ang="0">
                  <a:pos x="457" y="145"/>
                </a:cxn>
                <a:cxn ang="0">
                  <a:pos x="489" y="127"/>
                </a:cxn>
                <a:cxn ang="0">
                  <a:pos x="542" y="136"/>
                </a:cxn>
                <a:cxn ang="0">
                  <a:pos x="554" y="143"/>
                </a:cxn>
                <a:cxn ang="0">
                  <a:pos x="577" y="145"/>
                </a:cxn>
                <a:cxn ang="0">
                  <a:pos x="585" y="156"/>
                </a:cxn>
                <a:cxn ang="0">
                  <a:pos x="544" y="175"/>
                </a:cxn>
                <a:cxn ang="0">
                  <a:pos x="522" y="192"/>
                </a:cxn>
                <a:cxn ang="0">
                  <a:pos x="489" y="212"/>
                </a:cxn>
                <a:cxn ang="0">
                  <a:pos x="398" y="309"/>
                </a:cxn>
                <a:cxn ang="0">
                  <a:pos x="386" y="322"/>
                </a:cxn>
                <a:cxn ang="0">
                  <a:pos x="382" y="396"/>
                </a:cxn>
                <a:cxn ang="0">
                  <a:pos x="351" y="420"/>
                </a:cxn>
                <a:cxn ang="0">
                  <a:pos x="347" y="433"/>
                </a:cxn>
                <a:cxn ang="0">
                  <a:pos x="353" y="459"/>
                </a:cxn>
                <a:cxn ang="0">
                  <a:pos x="355" y="489"/>
                </a:cxn>
                <a:cxn ang="0">
                  <a:pos x="353" y="520"/>
                </a:cxn>
                <a:cxn ang="0">
                  <a:pos x="359" y="561"/>
                </a:cxn>
                <a:cxn ang="0">
                  <a:pos x="370" y="572"/>
                </a:cxn>
                <a:cxn ang="0">
                  <a:pos x="394" y="578"/>
                </a:cxn>
                <a:cxn ang="0">
                  <a:pos x="400" y="589"/>
                </a:cxn>
                <a:cxn ang="0">
                  <a:pos x="432" y="619"/>
                </a:cxn>
                <a:cxn ang="0">
                  <a:pos x="481" y="656"/>
                </a:cxn>
                <a:cxn ang="0">
                  <a:pos x="485" y="678"/>
                </a:cxn>
                <a:cxn ang="0">
                  <a:pos x="57" y="715"/>
                </a:cxn>
              </a:cxnLst>
              <a:rect l="0" t="0" r="r" b="b"/>
              <a:pathLst>
                <a:path w="597" h="715">
                  <a:moveTo>
                    <a:pt x="57" y="715"/>
                  </a:moveTo>
                  <a:lnTo>
                    <a:pt x="57" y="494"/>
                  </a:lnTo>
                  <a:lnTo>
                    <a:pt x="29" y="463"/>
                  </a:lnTo>
                  <a:lnTo>
                    <a:pt x="27" y="452"/>
                  </a:lnTo>
                  <a:lnTo>
                    <a:pt x="41" y="437"/>
                  </a:lnTo>
                  <a:lnTo>
                    <a:pt x="47" y="424"/>
                  </a:lnTo>
                  <a:lnTo>
                    <a:pt x="47" y="413"/>
                  </a:lnTo>
                  <a:lnTo>
                    <a:pt x="45" y="396"/>
                  </a:lnTo>
                  <a:lnTo>
                    <a:pt x="47" y="379"/>
                  </a:lnTo>
                  <a:lnTo>
                    <a:pt x="35" y="335"/>
                  </a:lnTo>
                  <a:lnTo>
                    <a:pt x="33" y="327"/>
                  </a:lnTo>
                  <a:lnTo>
                    <a:pt x="33" y="305"/>
                  </a:lnTo>
                  <a:lnTo>
                    <a:pt x="29" y="292"/>
                  </a:lnTo>
                  <a:lnTo>
                    <a:pt x="27" y="231"/>
                  </a:lnTo>
                  <a:lnTo>
                    <a:pt x="20" y="197"/>
                  </a:lnTo>
                  <a:lnTo>
                    <a:pt x="12" y="184"/>
                  </a:lnTo>
                  <a:lnTo>
                    <a:pt x="4" y="145"/>
                  </a:lnTo>
                  <a:lnTo>
                    <a:pt x="2" y="110"/>
                  </a:lnTo>
                  <a:lnTo>
                    <a:pt x="6" y="91"/>
                  </a:lnTo>
                  <a:lnTo>
                    <a:pt x="8" y="82"/>
                  </a:lnTo>
                  <a:lnTo>
                    <a:pt x="0" y="54"/>
                  </a:lnTo>
                  <a:lnTo>
                    <a:pt x="0" y="45"/>
                  </a:lnTo>
                  <a:lnTo>
                    <a:pt x="154" y="43"/>
                  </a:lnTo>
                  <a:lnTo>
                    <a:pt x="154" y="15"/>
                  </a:lnTo>
                  <a:lnTo>
                    <a:pt x="156" y="0"/>
                  </a:lnTo>
                  <a:lnTo>
                    <a:pt x="169" y="0"/>
                  </a:lnTo>
                  <a:lnTo>
                    <a:pt x="185" y="6"/>
                  </a:lnTo>
                  <a:lnTo>
                    <a:pt x="187" y="32"/>
                  </a:lnTo>
                  <a:lnTo>
                    <a:pt x="191" y="52"/>
                  </a:lnTo>
                  <a:lnTo>
                    <a:pt x="191" y="67"/>
                  </a:lnTo>
                  <a:lnTo>
                    <a:pt x="207" y="80"/>
                  </a:lnTo>
                  <a:lnTo>
                    <a:pt x="213" y="78"/>
                  </a:lnTo>
                  <a:lnTo>
                    <a:pt x="225" y="80"/>
                  </a:lnTo>
                  <a:lnTo>
                    <a:pt x="230" y="88"/>
                  </a:lnTo>
                  <a:lnTo>
                    <a:pt x="244" y="86"/>
                  </a:lnTo>
                  <a:lnTo>
                    <a:pt x="258" y="88"/>
                  </a:lnTo>
                  <a:lnTo>
                    <a:pt x="262" y="93"/>
                  </a:lnTo>
                  <a:lnTo>
                    <a:pt x="262" y="99"/>
                  </a:lnTo>
                  <a:lnTo>
                    <a:pt x="284" y="97"/>
                  </a:lnTo>
                  <a:lnTo>
                    <a:pt x="292" y="88"/>
                  </a:lnTo>
                  <a:lnTo>
                    <a:pt x="325" y="86"/>
                  </a:lnTo>
                  <a:lnTo>
                    <a:pt x="345" y="93"/>
                  </a:lnTo>
                  <a:lnTo>
                    <a:pt x="351" y="93"/>
                  </a:lnTo>
                  <a:lnTo>
                    <a:pt x="347" y="99"/>
                  </a:lnTo>
                  <a:lnTo>
                    <a:pt x="355" y="106"/>
                  </a:lnTo>
                  <a:lnTo>
                    <a:pt x="359" y="104"/>
                  </a:lnTo>
                  <a:lnTo>
                    <a:pt x="361" y="108"/>
                  </a:lnTo>
                  <a:lnTo>
                    <a:pt x="366" y="125"/>
                  </a:lnTo>
                  <a:lnTo>
                    <a:pt x="374" y="130"/>
                  </a:lnTo>
                  <a:lnTo>
                    <a:pt x="382" y="119"/>
                  </a:lnTo>
                  <a:lnTo>
                    <a:pt x="388" y="114"/>
                  </a:lnTo>
                  <a:lnTo>
                    <a:pt x="396" y="119"/>
                  </a:lnTo>
                  <a:lnTo>
                    <a:pt x="402" y="130"/>
                  </a:lnTo>
                  <a:lnTo>
                    <a:pt x="418" y="134"/>
                  </a:lnTo>
                  <a:lnTo>
                    <a:pt x="424" y="143"/>
                  </a:lnTo>
                  <a:lnTo>
                    <a:pt x="432" y="147"/>
                  </a:lnTo>
                  <a:lnTo>
                    <a:pt x="445" y="147"/>
                  </a:lnTo>
                  <a:lnTo>
                    <a:pt x="457" y="145"/>
                  </a:lnTo>
                  <a:lnTo>
                    <a:pt x="485" y="123"/>
                  </a:lnTo>
                  <a:lnTo>
                    <a:pt x="489" y="127"/>
                  </a:lnTo>
                  <a:lnTo>
                    <a:pt x="497" y="136"/>
                  </a:lnTo>
                  <a:lnTo>
                    <a:pt x="542" y="136"/>
                  </a:lnTo>
                  <a:lnTo>
                    <a:pt x="550" y="138"/>
                  </a:lnTo>
                  <a:lnTo>
                    <a:pt x="554" y="143"/>
                  </a:lnTo>
                  <a:lnTo>
                    <a:pt x="566" y="149"/>
                  </a:lnTo>
                  <a:lnTo>
                    <a:pt x="577" y="145"/>
                  </a:lnTo>
                  <a:lnTo>
                    <a:pt x="597" y="145"/>
                  </a:lnTo>
                  <a:lnTo>
                    <a:pt x="585" y="156"/>
                  </a:lnTo>
                  <a:lnTo>
                    <a:pt x="558" y="173"/>
                  </a:lnTo>
                  <a:lnTo>
                    <a:pt x="544" y="175"/>
                  </a:lnTo>
                  <a:lnTo>
                    <a:pt x="534" y="182"/>
                  </a:lnTo>
                  <a:lnTo>
                    <a:pt x="522" y="192"/>
                  </a:lnTo>
                  <a:lnTo>
                    <a:pt x="499" y="203"/>
                  </a:lnTo>
                  <a:lnTo>
                    <a:pt x="489" y="212"/>
                  </a:lnTo>
                  <a:lnTo>
                    <a:pt x="451" y="255"/>
                  </a:lnTo>
                  <a:lnTo>
                    <a:pt x="398" y="309"/>
                  </a:lnTo>
                  <a:lnTo>
                    <a:pt x="392" y="318"/>
                  </a:lnTo>
                  <a:lnTo>
                    <a:pt x="386" y="322"/>
                  </a:lnTo>
                  <a:lnTo>
                    <a:pt x="388" y="390"/>
                  </a:lnTo>
                  <a:lnTo>
                    <a:pt x="382" y="396"/>
                  </a:lnTo>
                  <a:lnTo>
                    <a:pt x="376" y="400"/>
                  </a:lnTo>
                  <a:lnTo>
                    <a:pt x="351" y="420"/>
                  </a:lnTo>
                  <a:lnTo>
                    <a:pt x="351" y="431"/>
                  </a:lnTo>
                  <a:lnTo>
                    <a:pt x="347" y="433"/>
                  </a:lnTo>
                  <a:lnTo>
                    <a:pt x="341" y="452"/>
                  </a:lnTo>
                  <a:lnTo>
                    <a:pt x="353" y="459"/>
                  </a:lnTo>
                  <a:lnTo>
                    <a:pt x="361" y="474"/>
                  </a:lnTo>
                  <a:lnTo>
                    <a:pt x="355" y="489"/>
                  </a:lnTo>
                  <a:lnTo>
                    <a:pt x="355" y="500"/>
                  </a:lnTo>
                  <a:lnTo>
                    <a:pt x="353" y="520"/>
                  </a:lnTo>
                  <a:lnTo>
                    <a:pt x="353" y="552"/>
                  </a:lnTo>
                  <a:lnTo>
                    <a:pt x="359" y="561"/>
                  </a:lnTo>
                  <a:lnTo>
                    <a:pt x="368" y="567"/>
                  </a:lnTo>
                  <a:lnTo>
                    <a:pt x="370" y="572"/>
                  </a:lnTo>
                  <a:lnTo>
                    <a:pt x="392" y="576"/>
                  </a:lnTo>
                  <a:lnTo>
                    <a:pt x="394" y="578"/>
                  </a:lnTo>
                  <a:lnTo>
                    <a:pt x="396" y="585"/>
                  </a:lnTo>
                  <a:lnTo>
                    <a:pt x="400" y="589"/>
                  </a:lnTo>
                  <a:lnTo>
                    <a:pt x="426" y="600"/>
                  </a:lnTo>
                  <a:lnTo>
                    <a:pt x="432" y="619"/>
                  </a:lnTo>
                  <a:lnTo>
                    <a:pt x="457" y="637"/>
                  </a:lnTo>
                  <a:lnTo>
                    <a:pt x="481" y="656"/>
                  </a:lnTo>
                  <a:lnTo>
                    <a:pt x="485" y="663"/>
                  </a:lnTo>
                  <a:lnTo>
                    <a:pt x="485" y="678"/>
                  </a:lnTo>
                  <a:lnTo>
                    <a:pt x="487" y="699"/>
                  </a:lnTo>
                  <a:lnTo>
                    <a:pt x="57" y="715"/>
                  </a:lnTo>
                  <a:close/>
                </a:path>
              </a:pathLst>
            </a:custGeom>
            <a:solidFill>
              <a:srgbClr val="AC0000">
                <a:alpha val="6392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Freeform 45"/>
            <p:cNvSpPr>
              <a:spLocks/>
            </p:cNvSpPr>
            <p:nvPr/>
          </p:nvSpPr>
          <p:spPr bwMode="auto">
            <a:xfrm>
              <a:off x="3010981" y="2068356"/>
              <a:ext cx="402350" cy="457012"/>
            </a:xfrm>
            <a:custGeom>
              <a:avLst/>
              <a:gdLst/>
              <a:ahLst/>
              <a:cxnLst>
                <a:cxn ang="0">
                  <a:pos x="199" y="533"/>
                </a:cxn>
                <a:cxn ang="0">
                  <a:pos x="167" y="516"/>
                </a:cxn>
                <a:cxn ang="0">
                  <a:pos x="154" y="468"/>
                </a:cxn>
                <a:cxn ang="0">
                  <a:pos x="160" y="448"/>
                </a:cxn>
                <a:cxn ang="0">
                  <a:pos x="146" y="422"/>
                </a:cxn>
                <a:cxn ang="0">
                  <a:pos x="144" y="386"/>
                </a:cxn>
                <a:cxn ang="0">
                  <a:pos x="116" y="360"/>
                </a:cxn>
                <a:cxn ang="0">
                  <a:pos x="85" y="323"/>
                </a:cxn>
                <a:cxn ang="0">
                  <a:pos x="55" y="308"/>
                </a:cxn>
                <a:cxn ang="0">
                  <a:pos x="51" y="299"/>
                </a:cxn>
                <a:cxn ang="0">
                  <a:pos x="27" y="290"/>
                </a:cxn>
                <a:cxn ang="0">
                  <a:pos x="12" y="275"/>
                </a:cxn>
                <a:cxn ang="0">
                  <a:pos x="14" y="223"/>
                </a:cxn>
                <a:cxn ang="0">
                  <a:pos x="20" y="197"/>
                </a:cxn>
                <a:cxn ang="0">
                  <a:pos x="0" y="175"/>
                </a:cxn>
                <a:cxn ang="0">
                  <a:pos x="10" y="154"/>
                </a:cxn>
                <a:cxn ang="0">
                  <a:pos x="35" y="123"/>
                </a:cxn>
                <a:cxn ang="0">
                  <a:pos x="47" y="113"/>
                </a:cxn>
                <a:cxn ang="0">
                  <a:pos x="51" y="41"/>
                </a:cxn>
                <a:cxn ang="0">
                  <a:pos x="65" y="37"/>
                </a:cxn>
                <a:cxn ang="0">
                  <a:pos x="89" y="37"/>
                </a:cxn>
                <a:cxn ang="0">
                  <a:pos x="150" y="2"/>
                </a:cxn>
                <a:cxn ang="0">
                  <a:pos x="160" y="6"/>
                </a:cxn>
                <a:cxn ang="0">
                  <a:pos x="156" y="22"/>
                </a:cxn>
                <a:cxn ang="0">
                  <a:pos x="152" y="43"/>
                </a:cxn>
                <a:cxn ang="0">
                  <a:pos x="177" y="37"/>
                </a:cxn>
                <a:cxn ang="0">
                  <a:pos x="195" y="43"/>
                </a:cxn>
                <a:cxn ang="0">
                  <a:pos x="211" y="52"/>
                </a:cxn>
                <a:cxn ang="0">
                  <a:pos x="219" y="71"/>
                </a:cxn>
                <a:cxn ang="0">
                  <a:pos x="301" y="91"/>
                </a:cxn>
                <a:cxn ang="0">
                  <a:pos x="325" y="106"/>
                </a:cxn>
                <a:cxn ang="0">
                  <a:pos x="339" y="108"/>
                </a:cxn>
                <a:cxn ang="0">
                  <a:pos x="349" y="106"/>
                </a:cxn>
                <a:cxn ang="0">
                  <a:pos x="380" y="113"/>
                </a:cxn>
                <a:cxn ang="0">
                  <a:pos x="382" y="121"/>
                </a:cxn>
                <a:cxn ang="0">
                  <a:pos x="394" y="128"/>
                </a:cxn>
                <a:cxn ang="0">
                  <a:pos x="410" y="147"/>
                </a:cxn>
                <a:cxn ang="0">
                  <a:pos x="408" y="180"/>
                </a:cxn>
                <a:cxn ang="0">
                  <a:pos x="424" y="178"/>
                </a:cxn>
                <a:cxn ang="0">
                  <a:pos x="418" y="188"/>
                </a:cxn>
                <a:cxn ang="0">
                  <a:pos x="434" y="212"/>
                </a:cxn>
                <a:cxn ang="0">
                  <a:pos x="414" y="232"/>
                </a:cxn>
                <a:cxn ang="0">
                  <a:pos x="400" y="271"/>
                </a:cxn>
                <a:cxn ang="0">
                  <a:pos x="402" y="282"/>
                </a:cxn>
                <a:cxn ang="0">
                  <a:pos x="428" y="247"/>
                </a:cxn>
                <a:cxn ang="0">
                  <a:pos x="451" y="232"/>
                </a:cxn>
                <a:cxn ang="0">
                  <a:pos x="457" y="219"/>
                </a:cxn>
                <a:cxn ang="0">
                  <a:pos x="461" y="201"/>
                </a:cxn>
                <a:cxn ang="0">
                  <a:pos x="465" y="193"/>
                </a:cxn>
                <a:cxn ang="0">
                  <a:pos x="471" y="182"/>
                </a:cxn>
                <a:cxn ang="0">
                  <a:pos x="479" y="184"/>
                </a:cxn>
                <a:cxn ang="0">
                  <a:pos x="467" y="232"/>
                </a:cxn>
                <a:cxn ang="0">
                  <a:pos x="457" y="251"/>
                </a:cxn>
                <a:cxn ang="0">
                  <a:pos x="447" y="282"/>
                </a:cxn>
                <a:cxn ang="0">
                  <a:pos x="447" y="318"/>
                </a:cxn>
                <a:cxn ang="0">
                  <a:pos x="432" y="338"/>
                </a:cxn>
                <a:cxn ang="0">
                  <a:pos x="437" y="386"/>
                </a:cxn>
                <a:cxn ang="0">
                  <a:pos x="424" y="422"/>
                </a:cxn>
                <a:cxn ang="0">
                  <a:pos x="441" y="498"/>
                </a:cxn>
                <a:cxn ang="0">
                  <a:pos x="441" y="509"/>
                </a:cxn>
                <a:cxn ang="0">
                  <a:pos x="441" y="529"/>
                </a:cxn>
              </a:cxnLst>
              <a:rect l="0" t="0" r="r" b="b"/>
              <a:pathLst>
                <a:path w="479" h="544">
                  <a:moveTo>
                    <a:pt x="203" y="544"/>
                  </a:moveTo>
                  <a:lnTo>
                    <a:pt x="199" y="533"/>
                  </a:lnTo>
                  <a:lnTo>
                    <a:pt x="193" y="526"/>
                  </a:lnTo>
                  <a:lnTo>
                    <a:pt x="167" y="516"/>
                  </a:lnTo>
                  <a:lnTo>
                    <a:pt x="158" y="483"/>
                  </a:lnTo>
                  <a:lnTo>
                    <a:pt x="154" y="468"/>
                  </a:lnTo>
                  <a:lnTo>
                    <a:pt x="160" y="455"/>
                  </a:lnTo>
                  <a:lnTo>
                    <a:pt x="160" y="448"/>
                  </a:lnTo>
                  <a:lnTo>
                    <a:pt x="150" y="438"/>
                  </a:lnTo>
                  <a:lnTo>
                    <a:pt x="146" y="422"/>
                  </a:lnTo>
                  <a:lnTo>
                    <a:pt x="144" y="401"/>
                  </a:lnTo>
                  <a:lnTo>
                    <a:pt x="144" y="386"/>
                  </a:lnTo>
                  <a:lnTo>
                    <a:pt x="140" y="379"/>
                  </a:lnTo>
                  <a:lnTo>
                    <a:pt x="116" y="360"/>
                  </a:lnTo>
                  <a:lnTo>
                    <a:pt x="91" y="342"/>
                  </a:lnTo>
                  <a:lnTo>
                    <a:pt x="85" y="323"/>
                  </a:lnTo>
                  <a:lnTo>
                    <a:pt x="59" y="312"/>
                  </a:lnTo>
                  <a:lnTo>
                    <a:pt x="55" y="308"/>
                  </a:lnTo>
                  <a:lnTo>
                    <a:pt x="53" y="301"/>
                  </a:lnTo>
                  <a:lnTo>
                    <a:pt x="51" y="299"/>
                  </a:lnTo>
                  <a:lnTo>
                    <a:pt x="29" y="295"/>
                  </a:lnTo>
                  <a:lnTo>
                    <a:pt x="27" y="290"/>
                  </a:lnTo>
                  <a:lnTo>
                    <a:pt x="18" y="284"/>
                  </a:lnTo>
                  <a:lnTo>
                    <a:pt x="12" y="275"/>
                  </a:lnTo>
                  <a:lnTo>
                    <a:pt x="12" y="243"/>
                  </a:lnTo>
                  <a:lnTo>
                    <a:pt x="14" y="223"/>
                  </a:lnTo>
                  <a:lnTo>
                    <a:pt x="14" y="212"/>
                  </a:lnTo>
                  <a:lnTo>
                    <a:pt x="20" y="197"/>
                  </a:lnTo>
                  <a:lnTo>
                    <a:pt x="12" y="182"/>
                  </a:lnTo>
                  <a:lnTo>
                    <a:pt x="0" y="175"/>
                  </a:lnTo>
                  <a:lnTo>
                    <a:pt x="6" y="156"/>
                  </a:lnTo>
                  <a:lnTo>
                    <a:pt x="10" y="154"/>
                  </a:lnTo>
                  <a:lnTo>
                    <a:pt x="10" y="143"/>
                  </a:lnTo>
                  <a:lnTo>
                    <a:pt x="35" y="123"/>
                  </a:lnTo>
                  <a:lnTo>
                    <a:pt x="41" y="119"/>
                  </a:lnTo>
                  <a:lnTo>
                    <a:pt x="47" y="113"/>
                  </a:lnTo>
                  <a:lnTo>
                    <a:pt x="45" y="45"/>
                  </a:lnTo>
                  <a:lnTo>
                    <a:pt x="51" y="41"/>
                  </a:lnTo>
                  <a:lnTo>
                    <a:pt x="57" y="32"/>
                  </a:lnTo>
                  <a:lnTo>
                    <a:pt x="65" y="37"/>
                  </a:lnTo>
                  <a:lnTo>
                    <a:pt x="75" y="39"/>
                  </a:lnTo>
                  <a:lnTo>
                    <a:pt x="89" y="37"/>
                  </a:lnTo>
                  <a:lnTo>
                    <a:pt x="110" y="24"/>
                  </a:lnTo>
                  <a:lnTo>
                    <a:pt x="150" y="2"/>
                  </a:lnTo>
                  <a:lnTo>
                    <a:pt x="158" y="0"/>
                  </a:lnTo>
                  <a:lnTo>
                    <a:pt x="160" y="6"/>
                  </a:lnTo>
                  <a:lnTo>
                    <a:pt x="160" y="15"/>
                  </a:lnTo>
                  <a:lnTo>
                    <a:pt x="156" y="22"/>
                  </a:lnTo>
                  <a:lnTo>
                    <a:pt x="156" y="28"/>
                  </a:lnTo>
                  <a:lnTo>
                    <a:pt x="152" y="43"/>
                  </a:lnTo>
                  <a:lnTo>
                    <a:pt x="169" y="37"/>
                  </a:lnTo>
                  <a:lnTo>
                    <a:pt x="177" y="37"/>
                  </a:lnTo>
                  <a:lnTo>
                    <a:pt x="185" y="45"/>
                  </a:lnTo>
                  <a:lnTo>
                    <a:pt x="195" y="43"/>
                  </a:lnTo>
                  <a:lnTo>
                    <a:pt x="199" y="52"/>
                  </a:lnTo>
                  <a:lnTo>
                    <a:pt x="211" y="52"/>
                  </a:lnTo>
                  <a:lnTo>
                    <a:pt x="215" y="56"/>
                  </a:lnTo>
                  <a:lnTo>
                    <a:pt x="219" y="71"/>
                  </a:lnTo>
                  <a:lnTo>
                    <a:pt x="225" y="74"/>
                  </a:lnTo>
                  <a:lnTo>
                    <a:pt x="301" y="91"/>
                  </a:lnTo>
                  <a:lnTo>
                    <a:pt x="309" y="91"/>
                  </a:lnTo>
                  <a:lnTo>
                    <a:pt x="325" y="106"/>
                  </a:lnTo>
                  <a:lnTo>
                    <a:pt x="335" y="106"/>
                  </a:lnTo>
                  <a:lnTo>
                    <a:pt x="339" y="108"/>
                  </a:lnTo>
                  <a:lnTo>
                    <a:pt x="343" y="106"/>
                  </a:lnTo>
                  <a:lnTo>
                    <a:pt x="349" y="106"/>
                  </a:lnTo>
                  <a:lnTo>
                    <a:pt x="368" y="108"/>
                  </a:lnTo>
                  <a:lnTo>
                    <a:pt x="380" y="113"/>
                  </a:lnTo>
                  <a:lnTo>
                    <a:pt x="384" y="117"/>
                  </a:lnTo>
                  <a:lnTo>
                    <a:pt x="382" y="121"/>
                  </a:lnTo>
                  <a:lnTo>
                    <a:pt x="382" y="123"/>
                  </a:lnTo>
                  <a:lnTo>
                    <a:pt x="394" y="128"/>
                  </a:lnTo>
                  <a:lnTo>
                    <a:pt x="408" y="136"/>
                  </a:lnTo>
                  <a:lnTo>
                    <a:pt x="410" y="147"/>
                  </a:lnTo>
                  <a:lnTo>
                    <a:pt x="404" y="178"/>
                  </a:lnTo>
                  <a:lnTo>
                    <a:pt x="408" y="180"/>
                  </a:lnTo>
                  <a:lnTo>
                    <a:pt x="422" y="175"/>
                  </a:lnTo>
                  <a:lnTo>
                    <a:pt x="424" y="178"/>
                  </a:lnTo>
                  <a:lnTo>
                    <a:pt x="422" y="184"/>
                  </a:lnTo>
                  <a:lnTo>
                    <a:pt x="418" y="188"/>
                  </a:lnTo>
                  <a:lnTo>
                    <a:pt x="420" y="204"/>
                  </a:lnTo>
                  <a:lnTo>
                    <a:pt x="434" y="212"/>
                  </a:lnTo>
                  <a:lnTo>
                    <a:pt x="432" y="214"/>
                  </a:lnTo>
                  <a:lnTo>
                    <a:pt x="414" y="232"/>
                  </a:lnTo>
                  <a:lnTo>
                    <a:pt x="404" y="253"/>
                  </a:lnTo>
                  <a:lnTo>
                    <a:pt x="400" y="271"/>
                  </a:lnTo>
                  <a:lnTo>
                    <a:pt x="398" y="277"/>
                  </a:lnTo>
                  <a:lnTo>
                    <a:pt x="402" y="282"/>
                  </a:lnTo>
                  <a:lnTo>
                    <a:pt x="414" y="275"/>
                  </a:lnTo>
                  <a:lnTo>
                    <a:pt x="428" y="247"/>
                  </a:lnTo>
                  <a:lnTo>
                    <a:pt x="443" y="236"/>
                  </a:lnTo>
                  <a:lnTo>
                    <a:pt x="451" y="232"/>
                  </a:lnTo>
                  <a:lnTo>
                    <a:pt x="451" y="225"/>
                  </a:lnTo>
                  <a:lnTo>
                    <a:pt x="457" y="219"/>
                  </a:lnTo>
                  <a:lnTo>
                    <a:pt x="461" y="212"/>
                  </a:lnTo>
                  <a:lnTo>
                    <a:pt x="461" y="201"/>
                  </a:lnTo>
                  <a:lnTo>
                    <a:pt x="461" y="197"/>
                  </a:lnTo>
                  <a:lnTo>
                    <a:pt x="465" y="193"/>
                  </a:lnTo>
                  <a:lnTo>
                    <a:pt x="469" y="184"/>
                  </a:lnTo>
                  <a:lnTo>
                    <a:pt x="471" y="182"/>
                  </a:lnTo>
                  <a:lnTo>
                    <a:pt x="477" y="180"/>
                  </a:lnTo>
                  <a:lnTo>
                    <a:pt x="479" y="184"/>
                  </a:lnTo>
                  <a:lnTo>
                    <a:pt x="477" y="201"/>
                  </a:lnTo>
                  <a:lnTo>
                    <a:pt x="467" y="232"/>
                  </a:lnTo>
                  <a:lnTo>
                    <a:pt x="461" y="238"/>
                  </a:lnTo>
                  <a:lnTo>
                    <a:pt x="457" y="251"/>
                  </a:lnTo>
                  <a:lnTo>
                    <a:pt x="457" y="258"/>
                  </a:lnTo>
                  <a:lnTo>
                    <a:pt x="447" y="282"/>
                  </a:lnTo>
                  <a:lnTo>
                    <a:pt x="447" y="303"/>
                  </a:lnTo>
                  <a:lnTo>
                    <a:pt x="447" y="318"/>
                  </a:lnTo>
                  <a:lnTo>
                    <a:pt x="434" y="331"/>
                  </a:lnTo>
                  <a:lnTo>
                    <a:pt x="432" y="338"/>
                  </a:lnTo>
                  <a:lnTo>
                    <a:pt x="437" y="355"/>
                  </a:lnTo>
                  <a:lnTo>
                    <a:pt x="437" y="386"/>
                  </a:lnTo>
                  <a:lnTo>
                    <a:pt x="432" y="392"/>
                  </a:lnTo>
                  <a:lnTo>
                    <a:pt x="424" y="422"/>
                  </a:lnTo>
                  <a:lnTo>
                    <a:pt x="428" y="468"/>
                  </a:lnTo>
                  <a:lnTo>
                    <a:pt x="441" y="498"/>
                  </a:lnTo>
                  <a:lnTo>
                    <a:pt x="439" y="503"/>
                  </a:lnTo>
                  <a:lnTo>
                    <a:pt x="441" y="509"/>
                  </a:lnTo>
                  <a:lnTo>
                    <a:pt x="439" y="513"/>
                  </a:lnTo>
                  <a:lnTo>
                    <a:pt x="441" y="529"/>
                  </a:lnTo>
                  <a:lnTo>
                    <a:pt x="203" y="544"/>
                  </a:lnTo>
                  <a:close/>
                </a:path>
              </a:pathLst>
            </a:custGeom>
            <a:solidFill>
              <a:srgbClr val="AC0000">
                <a:alpha val="5411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Freeform 46"/>
            <p:cNvSpPr>
              <a:spLocks/>
            </p:cNvSpPr>
            <p:nvPr/>
          </p:nvSpPr>
          <p:spPr bwMode="auto">
            <a:xfrm>
              <a:off x="3174072" y="2002941"/>
              <a:ext cx="464181" cy="243740"/>
            </a:xfrm>
            <a:custGeom>
              <a:avLst/>
              <a:gdLst/>
              <a:ahLst/>
              <a:cxnLst>
                <a:cxn ang="0">
                  <a:pos x="24" y="110"/>
                </a:cxn>
                <a:cxn ang="0">
                  <a:pos x="51" y="91"/>
                </a:cxn>
                <a:cxn ang="0">
                  <a:pos x="128" y="39"/>
                </a:cxn>
                <a:cxn ang="0">
                  <a:pos x="173" y="4"/>
                </a:cxn>
                <a:cxn ang="0">
                  <a:pos x="203" y="4"/>
                </a:cxn>
                <a:cxn ang="0">
                  <a:pos x="181" y="26"/>
                </a:cxn>
                <a:cxn ang="0">
                  <a:pos x="152" y="61"/>
                </a:cxn>
                <a:cxn ang="0">
                  <a:pos x="154" y="82"/>
                </a:cxn>
                <a:cxn ang="0">
                  <a:pos x="185" y="69"/>
                </a:cxn>
                <a:cxn ang="0">
                  <a:pos x="260" y="108"/>
                </a:cxn>
                <a:cxn ang="0">
                  <a:pos x="284" y="115"/>
                </a:cxn>
                <a:cxn ang="0">
                  <a:pos x="294" y="119"/>
                </a:cxn>
                <a:cxn ang="0">
                  <a:pos x="325" y="91"/>
                </a:cxn>
                <a:cxn ang="0">
                  <a:pos x="424" y="58"/>
                </a:cxn>
                <a:cxn ang="0">
                  <a:pos x="422" y="80"/>
                </a:cxn>
                <a:cxn ang="0">
                  <a:pos x="440" y="97"/>
                </a:cxn>
                <a:cxn ang="0">
                  <a:pos x="479" y="93"/>
                </a:cxn>
                <a:cxn ang="0">
                  <a:pos x="505" y="126"/>
                </a:cxn>
                <a:cxn ang="0">
                  <a:pos x="546" y="130"/>
                </a:cxn>
                <a:cxn ang="0">
                  <a:pos x="544" y="149"/>
                </a:cxn>
                <a:cxn ang="0">
                  <a:pos x="526" y="145"/>
                </a:cxn>
                <a:cxn ang="0">
                  <a:pos x="501" y="149"/>
                </a:cxn>
                <a:cxn ang="0">
                  <a:pos x="463" y="149"/>
                </a:cxn>
                <a:cxn ang="0">
                  <a:pos x="459" y="167"/>
                </a:cxn>
                <a:cxn ang="0">
                  <a:pos x="412" y="152"/>
                </a:cxn>
                <a:cxn ang="0">
                  <a:pos x="378" y="165"/>
                </a:cxn>
                <a:cxn ang="0">
                  <a:pos x="363" y="173"/>
                </a:cxn>
                <a:cxn ang="0">
                  <a:pos x="335" y="175"/>
                </a:cxn>
                <a:cxn ang="0">
                  <a:pos x="306" y="217"/>
                </a:cxn>
                <a:cxn ang="0">
                  <a:pos x="309" y="195"/>
                </a:cxn>
                <a:cxn ang="0">
                  <a:pos x="290" y="201"/>
                </a:cxn>
                <a:cxn ang="0">
                  <a:pos x="276" y="188"/>
                </a:cxn>
                <a:cxn ang="0">
                  <a:pos x="262" y="223"/>
                </a:cxn>
                <a:cxn ang="0">
                  <a:pos x="239" y="271"/>
                </a:cxn>
                <a:cxn ang="0">
                  <a:pos x="225" y="282"/>
                </a:cxn>
                <a:cxn ang="0">
                  <a:pos x="229" y="256"/>
                </a:cxn>
                <a:cxn ang="0">
                  <a:pos x="209" y="256"/>
                </a:cxn>
                <a:cxn ang="0">
                  <a:pos x="199" y="206"/>
                </a:cxn>
                <a:cxn ang="0">
                  <a:pos x="189" y="195"/>
                </a:cxn>
                <a:cxn ang="0">
                  <a:pos x="154" y="184"/>
                </a:cxn>
                <a:cxn ang="0">
                  <a:pos x="140" y="184"/>
                </a:cxn>
                <a:cxn ang="0">
                  <a:pos x="106" y="169"/>
                </a:cxn>
                <a:cxn ang="0">
                  <a:pos x="20" y="134"/>
                </a:cxn>
                <a:cxn ang="0">
                  <a:pos x="0" y="121"/>
                </a:cxn>
              </a:cxnLst>
              <a:rect l="0" t="0" r="r" b="b"/>
              <a:pathLst>
                <a:path w="552" h="290">
                  <a:moveTo>
                    <a:pt x="0" y="121"/>
                  </a:moveTo>
                  <a:lnTo>
                    <a:pt x="16" y="117"/>
                  </a:lnTo>
                  <a:lnTo>
                    <a:pt x="24" y="110"/>
                  </a:lnTo>
                  <a:lnTo>
                    <a:pt x="41" y="100"/>
                  </a:lnTo>
                  <a:lnTo>
                    <a:pt x="45" y="91"/>
                  </a:lnTo>
                  <a:lnTo>
                    <a:pt x="51" y="91"/>
                  </a:lnTo>
                  <a:lnTo>
                    <a:pt x="83" y="78"/>
                  </a:lnTo>
                  <a:lnTo>
                    <a:pt x="104" y="65"/>
                  </a:lnTo>
                  <a:lnTo>
                    <a:pt x="128" y="39"/>
                  </a:lnTo>
                  <a:lnTo>
                    <a:pt x="138" y="37"/>
                  </a:lnTo>
                  <a:lnTo>
                    <a:pt x="158" y="11"/>
                  </a:lnTo>
                  <a:lnTo>
                    <a:pt x="173" y="4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03" y="4"/>
                  </a:lnTo>
                  <a:lnTo>
                    <a:pt x="191" y="13"/>
                  </a:lnTo>
                  <a:lnTo>
                    <a:pt x="187" y="15"/>
                  </a:lnTo>
                  <a:lnTo>
                    <a:pt x="181" y="26"/>
                  </a:lnTo>
                  <a:lnTo>
                    <a:pt x="164" y="45"/>
                  </a:lnTo>
                  <a:lnTo>
                    <a:pt x="156" y="54"/>
                  </a:lnTo>
                  <a:lnTo>
                    <a:pt x="152" y="61"/>
                  </a:lnTo>
                  <a:lnTo>
                    <a:pt x="148" y="78"/>
                  </a:lnTo>
                  <a:lnTo>
                    <a:pt x="152" y="89"/>
                  </a:lnTo>
                  <a:lnTo>
                    <a:pt x="154" y="82"/>
                  </a:lnTo>
                  <a:lnTo>
                    <a:pt x="168" y="69"/>
                  </a:lnTo>
                  <a:lnTo>
                    <a:pt x="179" y="71"/>
                  </a:lnTo>
                  <a:lnTo>
                    <a:pt x="185" y="69"/>
                  </a:lnTo>
                  <a:lnTo>
                    <a:pt x="217" y="82"/>
                  </a:lnTo>
                  <a:lnTo>
                    <a:pt x="242" y="113"/>
                  </a:lnTo>
                  <a:lnTo>
                    <a:pt x="260" y="108"/>
                  </a:lnTo>
                  <a:lnTo>
                    <a:pt x="272" y="110"/>
                  </a:lnTo>
                  <a:lnTo>
                    <a:pt x="278" y="115"/>
                  </a:lnTo>
                  <a:lnTo>
                    <a:pt x="284" y="115"/>
                  </a:lnTo>
                  <a:lnTo>
                    <a:pt x="286" y="113"/>
                  </a:lnTo>
                  <a:lnTo>
                    <a:pt x="294" y="117"/>
                  </a:lnTo>
                  <a:lnTo>
                    <a:pt x="294" y="119"/>
                  </a:lnTo>
                  <a:lnTo>
                    <a:pt x="298" y="117"/>
                  </a:lnTo>
                  <a:lnTo>
                    <a:pt x="302" y="108"/>
                  </a:lnTo>
                  <a:lnTo>
                    <a:pt x="325" y="91"/>
                  </a:lnTo>
                  <a:lnTo>
                    <a:pt x="396" y="74"/>
                  </a:lnTo>
                  <a:lnTo>
                    <a:pt x="414" y="61"/>
                  </a:lnTo>
                  <a:lnTo>
                    <a:pt x="424" y="58"/>
                  </a:lnTo>
                  <a:lnTo>
                    <a:pt x="428" y="63"/>
                  </a:lnTo>
                  <a:lnTo>
                    <a:pt x="422" y="74"/>
                  </a:lnTo>
                  <a:lnTo>
                    <a:pt x="422" y="80"/>
                  </a:lnTo>
                  <a:lnTo>
                    <a:pt x="430" y="97"/>
                  </a:lnTo>
                  <a:lnTo>
                    <a:pt x="436" y="100"/>
                  </a:lnTo>
                  <a:lnTo>
                    <a:pt x="440" y="97"/>
                  </a:lnTo>
                  <a:lnTo>
                    <a:pt x="451" y="97"/>
                  </a:lnTo>
                  <a:lnTo>
                    <a:pt x="457" y="95"/>
                  </a:lnTo>
                  <a:lnTo>
                    <a:pt x="479" y="93"/>
                  </a:lnTo>
                  <a:lnTo>
                    <a:pt x="489" y="100"/>
                  </a:lnTo>
                  <a:lnTo>
                    <a:pt x="499" y="119"/>
                  </a:lnTo>
                  <a:lnTo>
                    <a:pt x="505" y="126"/>
                  </a:lnTo>
                  <a:lnTo>
                    <a:pt x="524" y="134"/>
                  </a:lnTo>
                  <a:lnTo>
                    <a:pt x="542" y="130"/>
                  </a:lnTo>
                  <a:lnTo>
                    <a:pt x="546" y="130"/>
                  </a:lnTo>
                  <a:lnTo>
                    <a:pt x="550" y="134"/>
                  </a:lnTo>
                  <a:lnTo>
                    <a:pt x="552" y="141"/>
                  </a:lnTo>
                  <a:lnTo>
                    <a:pt x="544" y="149"/>
                  </a:lnTo>
                  <a:lnTo>
                    <a:pt x="532" y="149"/>
                  </a:lnTo>
                  <a:lnTo>
                    <a:pt x="528" y="149"/>
                  </a:lnTo>
                  <a:lnTo>
                    <a:pt x="526" y="145"/>
                  </a:lnTo>
                  <a:lnTo>
                    <a:pt x="522" y="145"/>
                  </a:lnTo>
                  <a:lnTo>
                    <a:pt x="509" y="152"/>
                  </a:lnTo>
                  <a:lnTo>
                    <a:pt x="501" y="149"/>
                  </a:lnTo>
                  <a:lnTo>
                    <a:pt x="495" y="147"/>
                  </a:lnTo>
                  <a:lnTo>
                    <a:pt x="475" y="152"/>
                  </a:lnTo>
                  <a:lnTo>
                    <a:pt x="463" y="149"/>
                  </a:lnTo>
                  <a:lnTo>
                    <a:pt x="459" y="152"/>
                  </a:lnTo>
                  <a:lnTo>
                    <a:pt x="461" y="165"/>
                  </a:lnTo>
                  <a:lnTo>
                    <a:pt x="459" y="167"/>
                  </a:lnTo>
                  <a:lnTo>
                    <a:pt x="453" y="167"/>
                  </a:lnTo>
                  <a:lnTo>
                    <a:pt x="442" y="154"/>
                  </a:lnTo>
                  <a:lnTo>
                    <a:pt x="412" y="152"/>
                  </a:lnTo>
                  <a:lnTo>
                    <a:pt x="406" y="152"/>
                  </a:lnTo>
                  <a:lnTo>
                    <a:pt x="398" y="149"/>
                  </a:lnTo>
                  <a:lnTo>
                    <a:pt x="378" y="165"/>
                  </a:lnTo>
                  <a:lnTo>
                    <a:pt x="373" y="165"/>
                  </a:lnTo>
                  <a:lnTo>
                    <a:pt x="365" y="169"/>
                  </a:lnTo>
                  <a:lnTo>
                    <a:pt x="363" y="173"/>
                  </a:lnTo>
                  <a:lnTo>
                    <a:pt x="359" y="175"/>
                  </a:lnTo>
                  <a:lnTo>
                    <a:pt x="347" y="173"/>
                  </a:lnTo>
                  <a:lnTo>
                    <a:pt x="335" y="175"/>
                  </a:lnTo>
                  <a:lnTo>
                    <a:pt x="333" y="186"/>
                  </a:lnTo>
                  <a:lnTo>
                    <a:pt x="331" y="191"/>
                  </a:lnTo>
                  <a:lnTo>
                    <a:pt x="306" y="217"/>
                  </a:lnTo>
                  <a:lnTo>
                    <a:pt x="300" y="214"/>
                  </a:lnTo>
                  <a:lnTo>
                    <a:pt x="298" y="210"/>
                  </a:lnTo>
                  <a:lnTo>
                    <a:pt x="309" y="195"/>
                  </a:lnTo>
                  <a:lnTo>
                    <a:pt x="309" y="186"/>
                  </a:lnTo>
                  <a:lnTo>
                    <a:pt x="294" y="188"/>
                  </a:lnTo>
                  <a:lnTo>
                    <a:pt x="290" y="201"/>
                  </a:lnTo>
                  <a:lnTo>
                    <a:pt x="284" y="208"/>
                  </a:lnTo>
                  <a:lnTo>
                    <a:pt x="278" y="201"/>
                  </a:lnTo>
                  <a:lnTo>
                    <a:pt x="276" y="188"/>
                  </a:lnTo>
                  <a:lnTo>
                    <a:pt x="274" y="191"/>
                  </a:lnTo>
                  <a:lnTo>
                    <a:pt x="272" y="206"/>
                  </a:lnTo>
                  <a:lnTo>
                    <a:pt x="262" y="223"/>
                  </a:lnTo>
                  <a:lnTo>
                    <a:pt x="258" y="240"/>
                  </a:lnTo>
                  <a:lnTo>
                    <a:pt x="252" y="251"/>
                  </a:lnTo>
                  <a:lnTo>
                    <a:pt x="239" y="271"/>
                  </a:lnTo>
                  <a:lnTo>
                    <a:pt x="239" y="284"/>
                  </a:lnTo>
                  <a:lnTo>
                    <a:pt x="239" y="290"/>
                  </a:lnTo>
                  <a:lnTo>
                    <a:pt x="225" y="282"/>
                  </a:lnTo>
                  <a:lnTo>
                    <a:pt x="223" y="266"/>
                  </a:lnTo>
                  <a:lnTo>
                    <a:pt x="227" y="262"/>
                  </a:lnTo>
                  <a:lnTo>
                    <a:pt x="229" y="256"/>
                  </a:lnTo>
                  <a:lnTo>
                    <a:pt x="227" y="253"/>
                  </a:lnTo>
                  <a:lnTo>
                    <a:pt x="213" y="258"/>
                  </a:lnTo>
                  <a:lnTo>
                    <a:pt x="209" y="256"/>
                  </a:lnTo>
                  <a:lnTo>
                    <a:pt x="215" y="225"/>
                  </a:lnTo>
                  <a:lnTo>
                    <a:pt x="213" y="214"/>
                  </a:lnTo>
                  <a:lnTo>
                    <a:pt x="199" y="206"/>
                  </a:lnTo>
                  <a:lnTo>
                    <a:pt x="187" y="201"/>
                  </a:lnTo>
                  <a:lnTo>
                    <a:pt x="187" y="199"/>
                  </a:lnTo>
                  <a:lnTo>
                    <a:pt x="189" y="195"/>
                  </a:lnTo>
                  <a:lnTo>
                    <a:pt x="185" y="191"/>
                  </a:lnTo>
                  <a:lnTo>
                    <a:pt x="173" y="186"/>
                  </a:lnTo>
                  <a:lnTo>
                    <a:pt x="154" y="184"/>
                  </a:lnTo>
                  <a:lnTo>
                    <a:pt x="148" y="184"/>
                  </a:lnTo>
                  <a:lnTo>
                    <a:pt x="144" y="186"/>
                  </a:lnTo>
                  <a:lnTo>
                    <a:pt x="140" y="184"/>
                  </a:lnTo>
                  <a:lnTo>
                    <a:pt x="130" y="184"/>
                  </a:lnTo>
                  <a:lnTo>
                    <a:pt x="114" y="169"/>
                  </a:lnTo>
                  <a:lnTo>
                    <a:pt x="106" y="169"/>
                  </a:lnTo>
                  <a:lnTo>
                    <a:pt x="30" y="152"/>
                  </a:lnTo>
                  <a:lnTo>
                    <a:pt x="24" y="149"/>
                  </a:lnTo>
                  <a:lnTo>
                    <a:pt x="20" y="134"/>
                  </a:lnTo>
                  <a:lnTo>
                    <a:pt x="16" y="130"/>
                  </a:lnTo>
                  <a:lnTo>
                    <a:pt x="4" y="13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AC0000">
                <a:alpha val="7215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Freeform 47"/>
            <p:cNvSpPr>
              <a:spLocks/>
            </p:cNvSpPr>
            <p:nvPr/>
          </p:nvSpPr>
          <p:spPr bwMode="auto">
            <a:xfrm>
              <a:off x="2759176" y="2422317"/>
              <a:ext cx="460597" cy="324389"/>
            </a:xfrm>
            <a:custGeom>
              <a:avLst/>
              <a:gdLst/>
              <a:ahLst/>
              <a:cxnLst>
                <a:cxn ang="0">
                  <a:pos x="444" y="0"/>
                </a:cxn>
                <a:cxn ang="0">
                  <a:pos x="458" y="26"/>
                </a:cxn>
                <a:cxn ang="0">
                  <a:pos x="452" y="46"/>
                </a:cxn>
                <a:cxn ang="0">
                  <a:pos x="465" y="94"/>
                </a:cxn>
                <a:cxn ang="0">
                  <a:pos x="497" y="111"/>
                </a:cxn>
                <a:cxn ang="0">
                  <a:pos x="505" y="128"/>
                </a:cxn>
                <a:cxn ang="0">
                  <a:pos x="523" y="152"/>
                </a:cxn>
                <a:cxn ang="0">
                  <a:pos x="546" y="185"/>
                </a:cxn>
                <a:cxn ang="0">
                  <a:pos x="540" y="208"/>
                </a:cxn>
                <a:cxn ang="0">
                  <a:pos x="534" y="224"/>
                </a:cxn>
                <a:cxn ang="0">
                  <a:pos x="505" y="247"/>
                </a:cxn>
                <a:cxn ang="0">
                  <a:pos x="483" y="252"/>
                </a:cxn>
                <a:cxn ang="0">
                  <a:pos x="471" y="271"/>
                </a:cxn>
                <a:cxn ang="0">
                  <a:pos x="481" y="293"/>
                </a:cxn>
                <a:cxn ang="0">
                  <a:pos x="481" y="319"/>
                </a:cxn>
                <a:cxn ang="0">
                  <a:pos x="454" y="358"/>
                </a:cxn>
                <a:cxn ang="0">
                  <a:pos x="452" y="377"/>
                </a:cxn>
                <a:cxn ang="0">
                  <a:pos x="420" y="360"/>
                </a:cxn>
                <a:cxn ang="0">
                  <a:pos x="69" y="364"/>
                </a:cxn>
                <a:cxn ang="0">
                  <a:pos x="69" y="343"/>
                </a:cxn>
                <a:cxn ang="0">
                  <a:pos x="61" y="323"/>
                </a:cxn>
                <a:cxn ang="0">
                  <a:pos x="63" y="304"/>
                </a:cxn>
                <a:cxn ang="0">
                  <a:pos x="55" y="278"/>
                </a:cxn>
                <a:cxn ang="0">
                  <a:pos x="55" y="258"/>
                </a:cxn>
                <a:cxn ang="0">
                  <a:pos x="38" y="239"/>
                </a:cxn>
                <a:cxn ang="0">
                  <a:pos x="32" y="219"/>
                </a:cxn>
                <a:cxn ang="0">
                  <a:pos x="18" y="191"/>
                </a:cxn>
                <a:cxn ang="0">
                  <a:pos x="24" y="165"/>
                </a:cxn>
                <a:cxn ang="0">
                  <a:pos x="12" y="146"/>
                </a:cxn>
                <a:cxn ang="0">
                  <a:pos x="10" y="128"/>
                </a:cxn>
                <a:cxn ang="0">
                  <a:pos x="10" y="85"/>
                </a:cxn>
                <a:cxn ang="0">
                  <a:pos x="14" y="68"/>
                </a:cxn>
                <a:cxn ang="0">
                  <a:pos x="4" y="44"/>
                </a:cxn>
                <a:cxn ang="0">
                  <a:pos x="6" y="24"/>
                </a:cxn>
                <a:cxn ang="0">
                  <a:pos x="10" y="16"/>
                </a:cxn>
              </a:cxnLst>
              <a:rect l="0" t="0" r="r" b="b"/>
              <a:pathLst>
                <a:path w="546" h="386">
                  <a:moveTo>
                    <a:pt x="14" y="16"/>
                  </a:moveTo>
                  <a:lnTo>
                    <a:pt x="444" y="0"/>
                  </a:lnTo>
                  <a:lnTo>
                    <a:pt x="448" y="16"/>
                  </a:lnTo>
                  <a:lnTo>
                    <a:pt x="458" y="26"/>
                  </a:lnTo>
                  <a:lnTo>
                    <a:pt x="458" y="33"/>
                  </a:lnTo>
                  <a:lnTo>
                    <a:pt x="452" y="46"/>
                  </a:lnTo>
                  <a:lnTo>
                    <a:pt x="456" y="61"/>
                  </a:lnTo>
                  <a:lnTo>
                    <a:pt x="465" y="94"/>
                  </a:lnTo>
                  <a:lnTo>
                    <a:pt x="491" y="104"/>
                  </a:lnTo>
                  <a:lnTo>
                    <a:pt x="497" y="111"/>
                  </a:lnTo>
                  <a:lnTo>
                    <a:pt x="501" y="122"/>
                  </a:lnTo>
                  <a:lnTo>
                    <a:pt x="505" y="128"/>
                  </a:lnTo>
                  <a:lnTo>
                    <a:pt x="523" y="141"/>
                  </a:lnTo>
                  <a:lnTo>
                    <a:pt x="523" y="152"/>
                  </a:lnTo>
                  <a:lnTo>
                    <a:pt x="542" y="163"/>
                  </a:lnTo>
                  <a:lnTo>
                    <a:pt x="546" y="185"/>
                  </a:lnTo>
                  <a:lnTo>
                    <a:pt x="546" y="195"/>
                  </a:lnTo>
                  <a:lnTo>
                    <a:pt x="540" y="208"/>
                  </a:lnTo>
                  <a:lnTo>
                    <a:pt x="534" y="215"/>
                  </a:lnTo>
                  <a:lnTo>
                    <a:pt x="534" y="224"/>
                  </a:lnTo>
                  <a:lnTo>
                    <a:pt x="519" y="241"/>
                  </a:lnTo>
                  <a:lnTo>
                    <a:pt x="505" y="247"/>
                  </a:lnTo>
                  <a:lnTo>
                    <a:pt x="501" y="252"/>
                  </a:lnTo>
                  <a:lnTo>
                    <a:pt x="483" y="252"/>
                  </a:lnTo>
                  <a:lnTo>
                    <a:pt x="475" y="258"/>
                  </a:lnTo>
                  <a:lnTo>
                    <a:pt x="471" y="271"/>
                  </a:lnTo>
                  <a:lnTo>
                    <a:pt x="471" y="280"/>
                  </a:lnTo>
                  <a:lnTo>
                    <a:pt x="481" y="293"/>
                  </a:lnTo>
                  <a:lnTo>
                    <a:pt x="483" y="299"/>
                  </a:lnTo>
                  <a:lnTo>
                    <a:pt x="481" y="319"/>
                  </a:lnTo>
                  <a:lnTo>
                    <a:pt x="469" y="347"/>
                  </a:lnTo>
                  <a:lnTo>
                    <a:pt x="454" y="358"/>
                  </a:lnTo>
                  <a:lnTo>
                    <a:pt x="450" y="367"/>
                  </a:lnTo>
                  <a:lnTo>
                    <a:pt x="452" y="377"/>
                  </a:lnTo>
                  <a:lnTo>
                    <a:pt x="444" y="386"/>
                  </a:lnTo>
                  <a:lnTo>
                    <a:pt x="420" y="360"/>
                  </a:lnTo>
                  <a:lnTo>
                    <a:pt x="73" y="371"/>
                  </a:lnTo>
                  <a:lnTo>
                    <a:pt x="69" y="364"/>
                  </a:lnTo>
                  <a:lnTo>
                    <a:pt x="67" y="351"/>
                  </a:lnTo>
                  <a:lnTo>
                    <a:pt x="69" y="343"/>
                  </a:lnTo>
                  <a:lnTo>
                    <a:pt x="63" y="332"/>
                  </a:lnTo>
                  <a:lnTo>
                    <a:pt x="61" y="323"/>
                  </a:lnTo>
                  <a:lnTo>
                    <a:pt x="67" y="312"/>
                  </a:lnTo>
                  <a:lnTo>
                    <a:pt x="63" y="304"/>
                  </a:lnTo>
                  <a:lnTo>
                    <a:pt x="53" y="297"/>
                  </a:lnTo>
                  <a:lnTo>
                    <a:pt x="55" y="278"/>
                  </a:lnTo>
                  <a:lnTo>
                    <a:pt x="59" y="267"/>
                  </a:lnTo>
                  <a:lnTo>
                    <a:pt x="55" y="258"/>
                  </a:lnTo>
                  <a:lnTo>
                    <a:pt x="42" y="250"/>
                  </a:lnTo>
                  <a:lnTo>
                    <a:pt x="38" y="239"/>
                  </a:lnTo>
                  <a:lnTo>
                    <a:pt x="42" y="228"/>
                  </a:lnTo>
                  <a:lnTo>
                    <a:pt x="32" y="219"/>
                  </a:lnTo>
                  <a:lnTo>
                    <a:pt x="28" y="200"/>
                  </a:lnTo>
                  <a:lnTo>
                    <a:pt x="18" y="191"/>
                  </a:lnTo>
                  <a:lnTo>
                    <a:pt x="24" y="174"/>
                  </a:lnTo>
                  <a:lnTo>
                    <a:pt x="24" y="165"/>
                  </a:lnTo>
                  <a:lnTo>
                    <a:pt x="12" y="156"/>
                  </a:lnTo>
                  <a:lnTo>
                    <a:pt x="12" y="146"/>
                  </a:lnTo>
                  <a:lnTo>
                    <a:pt x="12" y="141"/>
                  </a:lnTo>
                  <a:lnTo>
                    <a:pt x="10" y="128"/>
                  </a:lnTo>
                  <a:lnTo>
                    <a:pt x="0" y="107"/>
                  </a:lnTo>
                  <a:lnTo>
                    <a:pt x="10" y="85"/>
                  </a:lnTo>
                  <a:lnTo>
                    <a:pt x="8" y="74"/>
                  </a:lnTo>
                  <a:lnTo>
                    <a:pt x="14" y="68"/>
                  </a:lnTo>
                  <a:lnTo>
                    <a:pt x="10" y="50"/>
                  </a:lnTo>
                  <a:lnTo>
                    <a:pt x="4" y="44"/>
                  </a:lnTo>
                  <a:lnTo>
                    <a:pt x="8" y="31"/>
                  </a:lnTo>
                  <a:lnTo>
                    <a:pt x="6" y="24"/>
                  </a:lnTo>
                  <a:lnTo>
                    <a:pt x="2" y="16"/>
                  </a:lnTo>
                  <a:lnTo>
                    <a:pt x="10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AC0000">
                <a:alpha val="5411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Freeform 48"/>
            <p:cNvSpPr>
              <a:spLocks/>
            </p:cNvSpPr>
            <p:nvPr/>
          </p:nvSpPr>
          <p:spPr bwMode="auto">
            <a:xfrm>
              <a:off x="2821904" y="2725199"/>
              <a:ext cx="508986" cy="470454"/>
            </a:xfrm>
            <a:custGeom>
              <a:avLst/>
              <a:gdLst/>
              <a:ahLst/>
              <a:cxnLst>
                <a:cxn ang="0">
                  <a:pos x="511" y="494"/>
                </a:cxn>
                <a:cxn ang="0">
                  <a:pos x="517" y="507"/>
                </a:cxn>
                <a:cxn ang="0">
                  <a:pos x="519" y="526"/>
                </a:cxn>
                <a:cxn ang="0">
                  <a:pos x="497" y="550"/>
                </a:cxn>
                <a:cxn ang="0">
                  <a:pos x="558" y="555"/>
                </a:cxn>
                <a:cxn ang="0">
                  <a:pos x="560" y="529"/>
                </a:cxn>
                <a:cxn ang="0">
                  <a:pos x="572" y="492"/>
                </a:cxn>
                <a:cxn ang="0">
                  <a:pos x="588" y="477"/>
                </a:cxn>
                <a:cxn ang="0">
                  <a:pos x="599" y="477"/>
                </a:cxn>
                <a:cxn ang="0">
                  <a:pos x="605" y="433"/>
                </a:cxn>
                <a:cxn ang="0">
                  <a:pos x="597" y="429"/>
                </a:cxn>
                <a:cxn ang="0">
                  <a:pos x="593" y="422"/>
                </a:cxn>
                <a:cxn ang="0">
                  <a:pos x="586" y="429"/>
                </a:cxn>
                <a:cxn ang="0">
                  <a:pos x="564" y="396"/>
                </a:cxn>
                <a:cxn ang="0">
                  <a:pos x="572" y="383"/>
                </a:cxn>
                <a:cxn ang="0">
                  <a:pos x="564" y="368"/>
                </a:cxn>
                <a:cxn ang="0">
                  <a:pos x="534" y="325"/>
                </a:cxn>
                <a:cxn ang="0">
                  <a:pos x="495" y="303"/>
                </a:cxn>
                <a:cxn ang="0">
                  <a:pos x="475" y="273"/>
                </a:cxn>
                <a:cxn ang="0">
                  <a:pos x="493" y="245"/>
                </a:cxn>
                <a:cxn ang="0">
                  <a:pos x="497" y="212"/>
                </a:cxn>
                <a:cxn ang="0">
                  <a:pos x="471" y="193"/>
                </a:cxn>
                <a:cxn ang="0">
                  <a:pos x="457" y="206"/>
                </a:cxn>
                <a:cxn ang="0">
                  <a:pos x="436" y="158"/>
                </a:cxn>
                <a:cxn ang="0">
                  <a:pos x="404" y="130"/>
                </a:cxn>
                <a:cxn ang="0">
                  <a:pos x="375" y="89"/>
                </a:cxn>
                <a:cxn ang="0">
                  <a:pos x="367" y="45"/>
                </a:cxn>
                <a:cxn ang="0">
                  <a:pos x="371" y="26"/>
                </a:cxn>
                <a:cxn ang="0">
                  <a:pos x="0" y="11"/>
                </a:cxn>
                <a:cxn ang="0">
                  <a:pos x="16" y="30"/>
                </a:cxn>
                <a:cxn ang="0">
                  <a:pos x="30" y="63"/>
                </a:cxn>
                <a:cxn ang="0">
                  <a:pos x="32" y="80"/>
                </a:cxn>
                <a:cxn ang="0">
                  <a:pos x="73" y="115"/>
                </a:cxn>
                <a:cxn ang="0">
                  <a:pos x="59" y="145"/>
                </a:cxn>
                <a:cxn ang="0">
                  <a:pos x="75" y="156"/>
                </a:cxn>
                <a:cxn ang="0">
                  <a:pos x="89" y="184"/>
                </a:cxn>
                <a:cxn ang="0">
                  <a:pos x="101" y="188"/>
                </a:cxn>
                <a:cxn ang="0">
                  <a:pos x="105" y="513"/>
                </a:cxn>
              </a:cxnLst>
              <a:rect l="0" t="0" r="r" b="b"/>
              <a:pathLst>
                <a:path w="607" h="559">
                  <a:moveTo>
                    <a:pt x="105" y="513"/>
                  </a:moveTo>
                  <a:lnTo>
                    <a:pt x="511" y="494"/>
                  </a:lnTo>
                  <a:lnTo>
                    <a:pt x="509" y="500"/>
                  </a:lnTo>
                  <a:lnTo>
                    <a:pt x="517" y="507"/>
                  </a:lnTo>
                  <a:lnTo>
                    <a:pt x="521" y="518"/>
                  </a:lnTo>
                  <a:lnTo>
                    <a:pt x="519" y="526"/>
                  </a:lnTo>
                  <a:lnTo>
                    <a:pt x="507" y="537"/>
                  </a:lnTo>
                  <a:lnTo>
                    <a:pt x="497" y="550"/>
                  </a:lnTo>
                  <a:lnTo>
                    <a:pt x="495" y="559"/>
                  </a:lnTo>
                  <a:lnTo>
                    <a:pt x="558" y="555"/>
                  </a:lnTo>
                  <a:lnTo>
                    <a:pt x="562" y="535"/>
                  </a:lnTo>
                  <a:lnTo>
                    <a:pt x="560" y="529"/>
                  </a:lnTo>
                  <a:lnTo>
                    <a:pt x="564" y="509"/>
                  </a:lnTo>
                  <a:lnTo>
                    <a:pt x="572" y="492"/>
                  </a:lnTo>
                  <a:lnTo>
                    <a:pt x="576" y="483"/>
                  </a:lnTo>
                  <a:lnTo>
                    <a:pt x="588" y="477"/>
                  </a:lnTo>
                  <a:lnTo>
                    <a:pt x="593" y="479"/>
                  </a:lnTo>
                  <a:lnTo>
                    <a:pt x="599" y="477"/>
                  </a:lnTo>
                  <a:lnTo>
                    <a:pt x="607" y="446"/>
                  </a:lnTo>
                  <a:lnTo>
                    <a:pt x="605" y="433"/>
                  </a:lnTo>
                  <a:lnTo>
                    <a:pt x="599" y="431"/>
                  </a:lnTo>
                  <a:lnTo>
                    <a:pt x="597" y="429"/>
                  </a:lnTo>
                  <a:lnTo>
                    <a:pt x="595" y="427"/>
                  </a:lnTo>
                  <a:lnTo>
                    <a:pt x="593" y="422"/>
                  </a:lnTo>
                  <a:lnTo>
                    <a:pt x="586" y="422"/>
                  </a:lnTo>
                  <a:lnTo>
                    <a:pt x="586" y="429"/>
                  </a:lnTo>
                  <a:lnTo>
                    <a:pt x="582" y="431"/>
                  </a:lnTo>
                  <a:lnTo>
                    <a:pt x="564" y="396"/>
                  </a:lnTo>
                  <a:lnTo>
                    <a:pt x="564" y="392"/>
                  </a:lnTo>
                  <a:lnTo>
                    <a:pt x="572" y="383"/>
                  </a:lnTo>
                  <a:lnTo>
                    <a:pt x="572" y="379"/>
                  </a:lnTo>
                  <a:lnTo>
                    <a:pt x="564" y="368"/>
                  </a:lnTo>
                  <a:lnTo>
                    <a:pt x="558" y="349"/>
                  </a:lnTo>
                  <a:lnTo>
                    <a:pt x="534" y="325"/>
                  </a:lnTo>
                  <a:lnTo>
                    <a:pt x="521" y="321"/>
                  </a:lnTo>
                  <a:lnTo>
                    <a:pt x="495" y="303"/>
                  </a:lnTo>
                  <a:lnTo>
                    <a:pt x="481" y="288"/>
                  </a:lnTo>
                  <a:lnTo>
                    <a:pt x="475" y="273"/>
                  </a:lnTo>
                  <a:lnTo>
                    <a:pt x="479" y="266"/>
                  </a:lnTo>
                  <a:lnTo>
                    <a:pt x="493" y="245"/>
                  </a:lnTo>
                  <a:lnTo>
                    <a:pt x="491" y="227"/>
                  </a:lnTo>
                  <a:lnTo>
                    <a:pt x="497" y="212"/>
                  </a:lnTo>
                  <a:lnTo>
                    <a:pt x="493" y="206"/>
                  </a:lnTo>
                  <a:lnTo>
                    <a:pt x="471" y="193"/>
                  </a:lnTo>
                  <a:lnTo>
                    <a:pt x="465" y="197"/>
                  </a:lnTo>
                  <a:lnTo>
                    <a:pt x="457" y="206"/>
                  </a:lnTo>
                  <a:lnTo>
                    <a:pt x="452" y="204"/>
                  </a:lnTo>
                  <a:lnTo>
                    <a:pt x="436" y="158"/>
                  </a:lnTo>
                  <a:lnTo>
                    <a:pt x="430" y="152"/>
                  </a:lnTo>
                  <a:lnTo>
                    <a:pt x="404" y="130"/>
                  </a:lnTo>
                  <a:lnTo>
                    <a:pt x="377" y="97"/>
                  </a:lnTo>
                  <a:lnTo>
                    <a:pt x="375" y="89"/>
                  </a:lnTo>
                  <a:lnTo>
                    <a:pt x="369" y="67"/>
                  </a:lnTo>
                  <a:lnTo>
                    <a:pt x="367" y="45"/>
                  </a:lnTo>
                  <a:lnTo>
                    <a:pt x="371" y="32"/>
                  </a:lnTo>
                  <a:lnTo>
                    <a:pt x="371" y="26"/>
                  </a:lnTo>
                  <a:lnTo>
                    <a:pt x="347" y="0"/>
                  </a:lnTo>
                  <a:lnTo>
                    <a:pt x="0" y="11"/>
                  </a:lnTo>
                  <a:lnTo>
                    <a:pt x="6" y="22"/>
                  </a:lnTo>
                  <a:lnTo>
                    <a:pt x="16" y="30"/>
                  </a:lnTo>
                  <a:lnTo>
                    <a:pt x="18" y="48"/>
                  </a:lnTo>
                  <a:lnTo>
                    <a:pt x="30" y="63"/>
                  </a:lnTo>
                  <a:lnTo>
                    <a:pt x="36" y="67"/>
                  </a:lnTo>
                  <a:lnTo>
                    <a:pt x="32" y="80"/>
                  </a:lnTo>
                  <a:lnTo>
                    <a:pt x="34" y="82"/>
                  </a:lnTo>
                  <a:lnTo>
                    <a:pt x="73" y="115"/>
                  </a:lnTo>
                  <a:lnTo>
                    <a:pt x="61" y="130"/>
                  </a:lnTo>
                  <a:lnTo>
                    <a:pt x="59" y="145"/>
                  </a:lnTo>
                  <a:lnTo>
                    <a:pt x="65" y="152"/>
                  </a:lnTo>
                  <a:lnTo>
                    <a:pt x="75" y="156"/>
                  </a:lnTo>
                  <a:lnTo>
                    <a:pt x="79" y="178"/>
                  </a:lnTo>
                  <a:lnTo>
                    <a:pt x="89" y="184"/>
                  </a:lnTo>
                  <a:lnTo>
                    <a:pt x="97" y="186"/>
                  </a:lnTo>
                  <a:lnTo>
                    <a:pt x="101" y="188"/>
                  </a:lnTo>
                  <a:lnTo>
                    <a:pt x="103" y="453"/>
                  </a:lnTo>
                  <a:lnTo>
                    <a:pt x="105" y="513"/>
                  </a:lnTo>
                  <a:close/>
                </a:path>
              </a:pathLst>
            </a:custGeom>
            <a:solidFill>
              <a:srgbClr val="AC0000">
                <a:alpha val="78039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Freeform 49"/>
            <p:cNvSpPr>
              <a:spLocks/>
            </p:cNvSpPr>
            <p:nvPr/>
          </p:nvSpPr>
          <p:spPr bwMode="auto">
            <a:xfrm>
              <a:off x="2959008" y="3504808"/>
              <a:ext cx="432817" cy="403246"/>
            </a:xfrm>
            <a:custGeom>
              <a:avLst/>
              <a:gdLst/>
              <a:ahLst/>
              <a:cxnLst>
                <a:cxn ang="0">
                  <a:pos x="274" y="11"/>
                </a:cxn>
                <a:cxn ang="0">
                  <a:pos x="295" y="72"/>
                </a:cxn>
                <a:cxn ang="0">
                  <a:pos x="288" y="96"/>
                </a:cxn>
                <a:cxn ang="0">
                  <a:pos x="262" y="156"/>
                </a:cxn>
                <a:cxn ang="0">
                  <a:pos x="424" y="239"/>
                </a:cxn>
                <a:cxn ang="0">
                  <a:pos x="422" y="289"/>
                </a:cxn>
                <a:cxn ang="0">
                  <a:pos x="422" y="325"/>
                </a:cxn>
                <a:cxn ang="0">
                  <a:pos x="386" y="317"/>
                </a:cxn>
                <a:cxn ang="0">
                  <a:pos x="374" y="351"/>
                </a:cxn>
                <a:cxn ang="0">
                  <a:pos x="414" y="345"/>
                </a:cxn>
                <a:cxn ang="0">
                  <a:pos x="439" y="341"/>
                </a:cxn>
                <a:cxn ang="0">
                  <a:pos x="429" y="356"/>
                </a:cxn>
                <a:cxn ang="0">
                  <a:pos x="443" y="371"/>
                </a:cxn>
                <a:cxn ang="0">
                  <a:pos x="475" y="341"/>
                </a:cxn>
                <a:cxn ang="0">
                  <a:pos x="491" y="345"/>
                </a:cxn>
                <a:cxn ang="0">
                  <a:pos x="491" y="364"/>
                </a:cxn>
                <a:cxn ang="0">
                  <a:pos x="453" y="403"/>
                </a:cxn>
                <a:cxn ang="0">
                  <a:pos x="477" y="436"/>
                </a:cxn>
                <a:cxn ang="0">
                  <a:pos x="512" y="464"/>
                </a:cxn>
                <a:cxn ang="0">
                  <a:pos x="475" y="455"/>
                </a:cxn>
                <a:cxn ang="0">
                  <a:pos x="426" y="425"/>
                </a:cxn>
                <a:cxn ang="0">
                  <a:pos x="410" y="449"/>
                </a:cxn>
                <a:cxn ang="0">
                  <a:pos x="398" y="468"/>
                </a:cxn>
                <a:cxn ang="0">
                  <a:pos x="380" y="453"/>
                </a:cxn>
                <a:cxn ang="0">
                  <a:pos x="360" y="453"/>
                </a:cxn>
                <a:cxn ang="0">
                  <a:pos x="327" y="464"/>
                </a:cxn>
                <a:cxn ang="0">
                  <a:pos x="272" y="427"/>
                </a:cxn>
                <a:cxn ang="0">
                  <a:pos x="250" y="410"/>
                </a:cxn>
                <a:cxn ang="0">
                  <a:pos x="250" y="401"/>
                </a:cxn>
                <a:cxn ang="0">
                  <a:pos x="230" y="399"/>
                </a:cxn>
                <a:cxn ang="0">
                  <a:pos x="217" y="390"/>
                </a:cxn>
                <a:cxn ang="0">
                  <a:pos x="205" y="423"/>
                </a:cxn>
                <a:cxn ang="0">
                  <a:pos x="96" y="401"/>
                </a:cxn>
                <a:cxn ang="0">
                  <a:pos x="21" y="399"/>
                </a:cxn>
                <a:cxn ang="0">
                  <a:pos x="33" y="380"/>
                </a:cxn>
                <a:cxn ang="0">
                  <a:pos x="35" y="334"/>
                </a:cxn>
                <a:cxn ang="0">
                  <a:pos x="39" y="304"/>
                </a:cxn>
                <a:cxn ang="0">
                  <a:pos x="55" y="265"/>
                </a:cxn>
                <a:cxn ang="0">
                  <a:pos x="45" y="219"/>
                </a:cxn>
                <a:cxn ang="0">
                  <a:pos x="39" y="204"/>
                </a:cxn>
                <a:cxn ang="0">
                  <a:pos x="25" y="182"/>
                </a:cxn>
                <a:cxn ang="0">
                  <a:pos x="6" y="139"/>
                </a:cxn>
              </a:cxnLst>
              <a:rect l="0" t="0" r="r" b="b"/>
              <a:pathLst>
                <a:path w="516" h="479">
                  <a:moveTo>
                    <a:pt x="0" y="9"/>
                  </a:moveTo>
                  <a:lnTo>
                    <a:pt x="274" y="0"/>
                  </a:lnTo>
                  <a:lnTo>
                    <a:pt x="274" y="11"/>
                  </a:lnTo>
                  <a:lnTo>
                    <a:pt x="286" y="37"/>
                  </a:lnTo>
                  <a:lnTo>
                    <a:pt x="288" y="59"/>
                  </a:lnTo>
                  <a:lnTo>
                    <a:pt x="295" y="72"/>
                  </a:lnTo>
                  <a:lnTo>
                    <a:pt x="301" y="78"/>
                  </a:lnTo>
                  <a:lnTo>
                    <a:pt x="301" y="89"/>
                  </a:lnTo>
                  <a:lnTo>
                    <a:pt x="288" y="96"/>
                  </a:lnTo>
                  <a:lnTo>
                    <a:pt x="286" y="100"/>
                  </a:lnTo>
                  <a:lnTo>
                    <a:pt x="280" y="126"/>
                  </a:lnTo>
                  <a:lnTo>
                    <a:pt x="262" y="156"/>
                  </a:lnTo>
                  <a:lnTo>
                    <a:pt x="246" y="208"/>
                  </a:lnTo>
                  <a:lnTo>
                    <a:pt x="246" y="245"/>
                  </a:lnTo>
                  <a:lnTo>
                    <a:pt x="424" y="239"/>
                  </a:lnTo>
                  <a:lnTo>
                    <a:pt x="429" y="243"/>
                  </a:lnTo>
                  <a:lnTo>
                    <a:pt x="422" y="263"/>
                  </a:lnTo>
                  <a:lnTo>
                    <a:pt x="422" y="289"/>
                  </a:lnTo>
                  <a:lnTo>
                    <a:pt x="443" y="310"/>
                  </a:lnTo>
                  <a:lnTo>
                    <a:pt x="447" y="332"/>
                  </a:lnTo>
                  <a:lnTo>
                    <a:pt x="422" y="325"/>
                  </a:lnTo>
                  <a:lnTo>
                    <a:pt x="398" y="315"/>
                  </a:lnTo>
                  <a:lnTo>
                    <a:pt x="392" y="315"/>
                  </a:lnTo>
                  <a:lnTo>
                    <a:pt x="386" y="317"/>
                  </a:lnTo>
                  <a:lnTo>
                    <a:pt x="368" y="334"/>
                  </a:lnTo>
                  <a:lnTo>
                    <a:pt x="368" y="343"/>
                  </a:lnTo>
                  <a:lnTo>
                    <a:pt x="374" y="351"/>
                  </a:lnTo>
                  <a:lnTo>
                    <a:pt x="384" y="354"/>
                  </a:lnTo>
                  <a:lnTo>
                    <a:pt x="404" y="354"/>
                  </a:lnTo>
                  <a:lnTo>
                    <a:pt x="414" y="345"/>
                  </a:lnTo>
                  <a:lnTo>
                    <a:pt x="422" y="341"/>
                  </a:lnTo>
                  <a:lnTo>
                    <a:pt x="433" y="341"/>
                  </a:lnTo>
                  <a:lnTo>
                    <a:pt x="439" y="341"/>
                  </a:lnTo>
                  <a:lnTo>
                    <a:pt x="439" y="345"/>
                  </a:lnTo>
                  <a:lnTo>
                    <a:pt x="437" y="351"/>
                  </a:lnTo>
                  <a:lnTo>
                    <a:pt x="429" y="356"/>
                  </a:lnTo>
                  <a:lnTo>
                    <a:pt x="431" y="364"/>
                  </a:lnTo>
                  <a:lnTo>
                    <a:pt x="439" y="369"/>
                  </a:lnTo>
                  <a:lnTo>
                    <a:pt x="443" y="371"/>
                  </a:lnTo>
                  <a:lnTo>
                    <a:pt x="449" y="367"/>
                  </a:lnTo>
                  <a:lnTo>
                    <a:pt x="457" y="351"/>
                  </a:lnTo>
                  <a:lnTo>
                    <a:pt x="475" y="341"/>
                  </a:lnTo>
                  <a:lnTo>
                    <a:pt x="483" y="338"/>
                  </a:lnTo>
                  <a:lnTo>
                    <a:pt x="487" y="338"/>
                  </a:lnTo>
                  <a:lnTo>
                    <a:pt x="491" y="345"/>
                  </a:lnTo>
                  <a:lnTo>
                    <a:pt x="489" y="354"/>
                  </a:lnTo>
                  <a:lnTo>
                    <a:pt x="491" y="358"/>
                  </a:lnTo>
                  <a:lnTo>
                    <a:pt x="491" y="364"/>
                  </a:lnTo>
                  <a:lnTo>
                    <a:pt x="481" y="371"/>
                  </a:lnTo>
                  <a:lnTo>
                    <a:pt x="467" y="390"/>
                  </a:lnTo>
                  <a:lnTo>
                    <a:pt x="453" y="403"/>
                  </a:lnTo>
                  <a:lnTo>
                    <a:pt x="451" y="414"/>
                  </a:lnTo>
                  <a:lnTo>
                    <a:pt x="457" y="423"/>
                  </a:lnTo>
                  <a:lnTo>
                    <a:pt x="477" y="436"/>
                  </a:lnTo>
                  <a:lnTo>
                    <a:pt x="512" y="449"/>
                  </a:lnTo>
                  <a:lnTo>
                    <a:pt x="516" y="455"/>
                  </a:lnTo>
                  <a:lnTo>
                    <a:pt x="512" y="464"/>
                  </a:lnTo>
                  <a:lnTo>
                    <a:pt x="504" y="466"/>
                  </a:lnTo>
                  <a:lnTo>
                    <a:pt x="479" y="479"/>
                  </a:lnTo>
                  <a:lnTo>
                    <a:pt x="475" y="455"/>
                  </a:lnTo>
                  <a:lnTo>
                    <a:pt x="461" y="449"/>
                  </a:lnTo>
                  <a:lnTo>
                    <a:pt x="431" y="436"/>
                  </a:lnTo>
                  <a:lnTo>
                    <a:pt x="426" y="425"/>
                  </a:lnTo>
                  <a:lnTo>
                    <a:pt x="422" y="423"/>
                  </a:lnTo>
                  <a:lnTo>
                    <a:pt x="414" y="427"/>
                  </a:lnTo>
                  <a:lnTo>
                    <a:pt x="410" y="449"/>
                  </a:lnTo>
                  <a:lnTo>
                    <a:pt x="412" y="451"/>
                  </a:lnTo>
                  <a:lnTo>
                    <a:pt x="412" y="455"/>
                  </a:lnTo>
                  <a:lnTo>
                    <a:pt x="398" y="468"/>
                  </a:lnTo>
                  <a:lnTo>
                    <a:pt x="392" y="466"/>
                  </a:lnTo>
                  <a:lnTo>
                    <a:pt x="384" y="453"/>
                  </a:lnTo>
                  <a:lnTo>
                    <a:pt x="380" y="453"/>
                  </a:lnTo>
                  <a:lnTo>
                    <a:pt x="370" y="455"/>
                  </a:lnTo>
                  <a:lnTo>
                    <a:pt x="366" y="451"/>
                  </a:lnTo>
                  <a:lnTo>
                    <a:pt x="360" y="453"/>
                  </a:lnTo>
                  <a:lnTo>
                    <a:pt x="347" y="468"/>
                  </a:lnTo>
                  <a:lnTo>
                    <a:pt x="331" y="468"/>
                  </a:lnTo>
                  <a:lnTo>
                    <a:pt x="327" y="464"/>
                  </a:lnTo>
                  <a:lnTo>
                    <a:pt x="311" y="462"/>
                  </a:lnTo>
                  <a:lnTo>
                    <a:pt x="286" y="429"/>
                  </a:lnTo>
                  <a:lnTo>
                    <a:pt x="272" y="427"/>
                  </a:lnTo>
                  <a:lnTo>
                    <a:pt x="260" y="421"/>
                  </a:lnTo>
                  <a:lnTo>
                    <a:pt x="254" y="410"/>
                  </a:lnTo>
                  <a:lnTo>
                    <a:pt x="250" y="410"/>
                  </a:lnTo>
                  <a:lnTo>
                    <a:pt x="250" y="408"/>
                  </a:lnTo>
                  <a:lnTo>
                    <a:pt x="248" y="406"/>
                  </a:lnTo>
                  <a:lnTo>
                    <a:pt x="250" y="401"/>
                  </a:lnTo>
                  <a:lnTo>
                    <a:pt x="244" y="399"/>
                  </a:lnTo>
                  <a:lnTo>
                    <a:pt x="240" y="401"/>
                  </a:lnTo>
                  <a:lnTo>
                    <a:pt x="230" y="399"/>
                  </a:lnTo>
                  <a:lnTo>
                    <a:pt x="226" y="397"/>
                  </a:lnTo>
                  <a:lnTo>
                    <a:pt x="224" y="390"/>
                  </a:lnTo>
                  <a:lnTo>
                    <a:pt x="217" y="390"/>
                  </a:lnTo>
                  <a:lnTo>
                    <a:pt x="199" y="408"/>
                  </a:lnTo>
                  <a:lnTo>
                    <a:pt x="207" y="418"/>
                  </a:lnTo>
                  <a:lnTo>
                    <a:pt x="205" y="423"/>
                  </a:lnTo>
                  <a:lnTo>
                    <a:pt x="175" y="423"/>
                  </a:lnTo>
                  <a:lnTo>
                    <a:pt x="124" y="412"/>
                  </a:lnTo>
                  <a:lnTo>
                    <a:pt x="96" y="401"/>
                  </a:lnTo>
                  <a:lnTo>
                    <a:pt x="29" y="410"/>
                  </a:lnTo>
                  <a:lnTo>
                    <a:pt x="23" y="406"/>
                  </a:lnTo>
                  <a:lnTo>
                    <a:pt x="21" y="399"/>
                  </a:lnTo>
                  <a:lnTo>
                    <a:pt x="25" y="395"/>
                  </a:lnTo>
                  <a:lnTo>
                    <a:pt x="27" y="388"/>
                  </a:lnTo>
                  <a:lnTo>
                    <a:pt x="33" y="380"/>
                  </a:lnTo>
                  <a:lnTo>
                    <a:pt x="43" y="354"/>
                  </a:lnTo>
                  <a:lnTo>
                    <a:pt x="35" y="341"/>
                  </a:lnTo>
                  <a:lnTo>
                    <a:pt x="35" y="334"/>
                  </a:lnTo>
                  <a:lnTo>
                    <a:pt x="37" y="328"/>
                  </a:lnTo>
                  <a:lnTo>
                    <a:pt x="37" y="319"/>
                  </a:lnTo>
                  <a:lnTo>
                    <a:pt x="39" y="304"/>
                  </a:lnTo>
                  <a:lnTo>
                    <a:pt x="47" y="299"/>
                  </a:lnTo>
                  <a:lnTo>
                    <a:pt x="51" y="286"/>
                  </a:lnTo>
                  <a:lnTo>
                    <a:pt x="55" y="265"/>
                  </a:lnTo>
                  <a:lnTo>
                    <a:pt x="55" y="252"/>
                  </a:lnTo>
                  <a:lnTo>
                    <a:pt x="51" y="232"/>
                  </a:lnTo>
                  <a:lnTo>
                    <a:pt x="45" y="219"/>
                  </a:lnTo>
                  <a:lnTo>
                    <a:pt x="41" y="215"/>
                  </a:lnTo>
                  <a:lnTo>
                    <a:pt x="43" y="208"/>
                  </a:lnTo>
                  <a:lnTo>
                    <a:pt x="39" y="204"/>
                  </a:lnTo>
                  <a:lnTo>
                    <a:pt x="33" y="193"/>
                  </a:lnTo>
                  <a:lnTo>
                    <a:pt x="27" y="187"/>
                  </a:lnTo>
                  <a:lnTo>
                    <a:pt x="25" y="182"/>
                  </a:lnTo>
                  <a:lnTo>
                    <a:pt x="29" y="169"/>
                  </a:lnTo>
                  <a:lnTo>
                    <a:pt x="21" y="152"/>
                  </a:lnTo>
                  <a:lnTo>
                    <a:pt x="6" y="139"/>
                  </a:lnTo>
                  <a:lnTo>
                    <a:pt x="2" y="13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C0000">
                <a:alpha val="6392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Freeform 50"/>
            <p:cNvSpPr>
              <a:spLocks/>
            </p:cNvSpPr>
            <p:nvPr/>
          </p:nvSpPr>
          <p:spPr bwMode="auto">
            <a:xfrm>
              <a:off x="2265424" y="3089913"/>
              <a:ext cx="659531" cy="360233"/>
            </a:xfrm>
            <a:custGeom>
              <a:avLst/>
              <a:gdLst/>
              <a:ahLst/>
              <a:cxnLst>
                <a:cxn ang="0">
                  <a:pos x="92" y="5"/>
                </a:cxn>
                <a:cxn ang="0">
                  <a:pos x="0" y="59"/>
                </a:cxn>
                <a:cxn ang="0">
                  <a:pos x="266" y="312"/>
                </a:cxn>
                <a:cxn ang="0">
                  <a:pos x="280" y="319"/>
                </a:cxn>
                <a:cxn ang="0">
                  <a:pos x="301" y="338"/>
                </a:cxn>
                <a:cxn ang="0">
                  <a:pos x="325" y="332"/>
                </a:cxn>
                <a:cxn ang="0">
                  <a:pos x="339" y="343"/>
                </a:cxn>
                <a:cxn ang="0">
                  <a:pos x="343" y="358"/>
                </a:cxn>
                <a:cxn ang="0">
                  <a:pos x="372" y="364"/>
                </a:cxn>
                <a:cxn ang="0">
                  <a:pos x="386" y="369"/>
                </a:cxn>
                <a:cxn ang="0">
                  <a:pos x="394" y="364"/>
                </a:cxn>
                <a:cxn ang="0">
                  <a:pos x="410" y="379"/>
                </a:cxn>
                <a:cxn ang="0">
                  <a:pos x="441" y="375"/>
                </a:cxn>
                <a:cxn ang="0">
                  <a:pos x="451" y="388"/>
                </a:cxn>
                <a:cxn ang="0">
                  <a:pos x="455" y="403"/>
                </a:cxn>
                <a:cxn ang="0">
                  <a:pos x="477" y="395"/>
                </a:cxn>
                <a:cxn ang="0">
                  <a:pos x="506" y="410"/>
                </a:cxn>
                <a:cxn ang="0">
                  <a:pos x="520" y="403"/>
                </a:cxn>
                <a:cxn ang="0">
                  <a:pos x="528" y="408"/>
                </a:cxn>
                <a:cxn ang="0">
                  <a:pos x="530" y="425"/>
                </a:cxn>
                <a:cxn ang="0">
                  <a:pos x="536" y="414"/>
                </a:cxn>
                <a:cxn ang="0">
                  <a:pos x="552" y="397"/>
                </a:cxn>
                <a:cxn ang="0">
                  <a:pos x="556" y="405"/>
                </a:cxn>
                <a:cxn ang="0">
                  <a:pos x="571" y="410"/>
                </a:cxn>
                <a:cxn ang="0">
                  <a:pos x="583" y="405"/>
                </a:cxn>
                <a:cxn ang="0">
                  <a:pos x="585" y="410"/>
                </a:cxn>
                <a:cxn ang="0">
                  <a:pos x="607" y="425"/>
                </a:cxn>
                <a:cxn ang="0">
                  <a:pos x="627" y="410"/>
                </a:cxn>
                <a:cxn ang="0">
                  <a:pos x="666" y="401"/>
                </a:cxn>
                <a:cxn ang="0">
                  <a:pos x="680" y="401"/>
                </a:cxn>
                <a:cxn ang="0">
                  <a:pos x="715" y="399"/>
                </a:cxn>
                <a:cxn ang="0">
                  <a:pos x="761" y="421"/>
                </a:cxn>
                <a:cxn ang="0">
                  <a:pos x="774" y="429"/>
                </a:cxn>
                <a:cxn ang="0">
                  <a:pos x="782" y="215"/>
                </a:cxn>
                <a:cxn ang="0">
                  <a:pos x="763" y="20"/>
                </a:cxn>
              </a:cxnLst>
              <a:rect l="0" t="0" r="r" b="b"/>
              <a:pathLst>
                <a:path w="782" h="429">
                  <a:moveTo>
                    <a:pt x="763" y="20"/>
                  </a:moveTo>
                  <a:lnTo>
                    <a:pt x="92" y="5"/>
                  </a:lnTo>
                  <a:lnTo>
                    <a:pt x="4" y="0"/>
                  </a:lnTo>
                  <a:lnTo>
                    <a:pt x="0" y="59"/>
                  </a:lnTo>
                  <a:lnTo>
                    <a:pt x="272" y="76"/>
                  </a:lnTo>
                  <a:lnTo>
                    <a:pt x="266" y="312"/>
                  </a:lnTo>
                  <a:lnTo>
                    <a:pt x="274" y="314"/>
                  </a:lnTo>
                  <a:lnTo>
                    <a:pt x="280" y="319"/>
                  </a:lnTo>
                  <a:lnTo>
                    <a:pt x="295" y="336"/>
                  </a:lnTo>
                  <a:lnTo>
                    <a:pt x="301" y="338"/>
                  </a:lnTo>
                  <a:lnTo>
                    <a:pt x="319" y="336"/>
                  </a:lnTo>
                  <a:lnTo>
                    <a:pt x="325" y="332"/>
                  </a:lnTo>
                  <a:lnTo>
                    <a:pt x="337" y="336"/>
                  </a:lnTo>
                  <a:lnTo>
                    <a:pt x="339" y="343"/>
                  </a:lnTo>
                  <a:lnTo>
                    <a:pt x="337" y="349"/>
                  </a:lnTo>
                  <a:lnTo>
                    <a:pt x="343" y="358"/>
                  </a:lnTo>
                  <a:lnTo>
                    <a:pt x="345" y="360"/>
                  </a:lnTo>
                  <a:lnTo>
                    <a:pt x="372" y="364"/>
                  </a:lnTo>
                  <a:lnTo>
                    <a:pt x="380" y="369"/>
                  </a:lnTo>
                  <a:lnTo>
                    <a:pt x="386" y="369"/>
                  </a:lnTo>
                  <a:lnTo>
                    <a:pt x="388" y="366"/>
                  </a:lnTo>
                  <a:lnTo>
                    <a:pt x="394" y="364"/>
                  </a:lnTo>
                  <a:lnTo>
                    <a:pt x="400" y="375"/>
                  </a:lnTo>
                  <a:lnTo>
                    <a:pt x="410" y="379"/>
                  </a:lnTo>
                  <a:lnTo>
                    <a:pt x="416" y="371"/>
                  </a:lnTo>
                  <a:lnTo>
                    <a:pt x="441" y="375"/>
                  </a:lnTo>
                  <a:lnTo>
                    <a:pt x="441" y="379"/>
                  </a:lnTo>
                  <a:lnTo>
                    <a:pt x="451" y="388"/>
                  </a:lnTo>
                  <a:lnTo>
                    <a:pt x="455" y="390"/>
                  </a:lnTo>
                  <a:lnTo>
                    <a:pt x="455" y="403"/>
                  </a:lnTo>
                  <a:lnTo>
                    <a:pt x="473" y="408"/>
                  </a:lnTo>
                  <a:lnTo>
                    <a:pt x="477" y="395"/>
                  </a:lnTo>
                  <a:lnTo>
                    <a:pt x="483" y="390"/>
                  </a:lnTo>
                  <a:lnTo>
                    <a:pt x="506" y="410"/>
                  </a:lnTo>
                  <a:lnTo>
                    <a:pt x="510" y="410"/>
                  </a:lnTo>
                  <a:lnTo>
                    <a:pt x="520" y="403"/>
                  </a:lnTo>
                  <a:lnTo>
                    <a:pt x="528" y="403"/>
                  </a:lnTo>
                  <a:lnTo>
                    <a:pt x="528" y="408"/>
                  </a:lnTo>
                  <a:lnTo>
                    <a:pt x="526" y="418"/>
                  </a:lnTo>
                  <a:lnTo>
                    <a:pt x="530" y="425"/>
                  </a:lnTo>
                  <a:lnTo>
                    <a:pt x="536" y="421"/>
                  </a:lnTo>
                  <a:lnTo>
                    <a:pt x="536" y="414"/>
                  </a:lnTo>
                  <a:lnTo>
                    <a:pt x="542" y="403"/>
                  </a:lnTo>
                  <a:lnTo>
                    <a:pt x="552" y="397"/>
                  </a:lnTo>
                  <a:lnTo>
                    <a:pt x="556" y="399"/>
                  </a:lnTo>
                  <a:lnTo>
                    <a:pt x="556" y="405"/>
                  </a:lnTo>
                  <a:lnTo>
                    <a:pt x="566" y="410"/>
                  </a:lnTo>
                  <a:lnTo>
                    <a:pt x="571" y="410"/>
                  </a:lnTo>
                  <a:lnTo>
                    <a:pt x="575" y="403"/>
                  </a:lnTo>
                  <a:lnTo>
                    <a:pt x="583" y="405"/>
                  </a:lnTo>
                  <a:lnTo>
                    <a:pt x="585" y="408"/>
                  </a:lnTo>
                  <a:lnTo>
                    <a:pt x="585" y="410"/>
                  </a:lnTo>
                  <a:lnTo>
                    <a:pt x="593" y="414"/>
                  </a:lnTo>
                  <a:lnTo>
                    <a:pt x="607" y="425"/>
                  </a:lnTo>
                  <a:lnTo>
                    <a:pt x="623" y="412"/>
                  </a:lnTo>
                  <a:lnTo>
                    <a:pt x="627" y="410"/>
                  </a:lnTo>
                  <a:lnTo>
                    <a:pt x="648" y="408"/>
                  </a:lnTo>
                  <a:lnTo>
                    <a:pt x="666" y="401"/>
                  </a:lnTo>
                  <a:lnTo>
                    <a:pt x="672" y="401"/>
                  </a:lnTo>
                  <a:lnTo>
                    <a:pt x="680" y="401"/>
                  </a:lnTo>
                  <a:lnTo>
                    <a:pt x="700" y="403"/>
                  </a:lnTo>
                  <a:lnTo>
                    <a:pt x="715" y="399"/>
                  </a:lnTo>
                  <a:lnTo>
                    <a:pt x="717" y="395"/>
                  </a:lnTo>
                  <a:lnTo>
                    <a:pt x="761" y="421"/>
                  </a:lnTo>
                  <a:lnTo>
                    <a:pt x="769" y="425"/>
                  </a:lnTo>
                  <a:lnTo>
                    <a:pt x="774" y="429"/>
                  </a:lnTo>
                  <a:lnTo>
                    <a:pt x="778" y="429"/>
                  </a:lnTo>
                  <a:lnTo>
                    <a:pt x="782" y="215"/>
                  </a:lnTo>
                  <a:lnTo>
                    <a:pt x="765" y="80"/>
                  </a:lnTo>
                  <a:lnTo>
                    <a:pt x="763" y="20"/>
                  </a:lnTo>
                  <a:close/>
                </a:path>
              </a:pathLst>
            </a:custGeom>
            <a:solidFill>
              <a:srgbClr val="AC0000">
                <a:alpha val="6392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Freeform 51"/>
            <p:cNvSpPr>
              <a:spLocks/>
            </p:cNvSpPr>
            <p:nvPr/>
          </p:nvSpPr>
          <p:spPr bwMode="auto">
            <a:xfrm>
              <a:off x="3129266" y="2512823"/>
              <a:ext cx="304674" cy="574402"/>
            </a:xfrm>
            <a:custGeom>
              <a:avLst/>
              <a:gdLst/>
              <a:ahLst/>
              <a:cxnLst>
                <a:cxn ang="0">
                  <a:pos x="61" y="15"/>
                </a:cxn>
                <a:cxn ang="0">
                  <a:pos x="83" y="34"/>
                </a:cxn>
                <a:cxn ang="0">
                  <a:pos x="102" y="56"/>
                </a:cxn>
                <a:cxn ang="0">
                  <a:pos x="106" y="88"/>
                </a:cxn>
                <a:cxn ang="0">
                  <a:pos x="94" y="108"/>
                </a:cxn>
                <a:cxn ang="0">
                  <a:pos x="79" y="134"/>
                </a:cxn>
                <a:cxn ang="0">
                  <a:pos x="61" y="145"/>
                </a:cxn>
                <a:cxn ang="0">
                  <a:pos x="35" y="151"/>
                </a:cxn>
                <a:cxn ang="0">
                  <a:pos x="31" y="173"/>
                </a:cxn>
                <a:cxn ang="0">
                  <a:pos x="43" y="192"/>
                </a:cxn>
                <a:cxn ang="0">
                  <a:pos x="29" y="240"/>
                </a:cxn>
                <a:cxn ang="0">
                  <a:pos x="10" y="260"/>
                </a:cxn>
                <a:cxn ang="0">
                  <a:pos x="4" y="279"/>
                </a:cxn>
                <a:cxn ang="0">
                  <a:pos x="0" y="298"/>
                </a:cxn>
                <a:cxn ang="0">
                  <a:pos x="8" y="342"/>
                </a:cxn>
                <a:cxn ang="0">
                  <a:pos x="37" y="383"/>
                </a:cxn>
                <a:cxn ang="0">
                  <a:pos x="69" y="411"/>
                </a:cxn>
                <a:cxn ang="0">
                  <a:pos x="90" y="459"/>
                </a:cxn>
                <a:cxn ang="0">
                  <a:pos x="104" y="446"/>
                </a:cxn>
                <a:cxn ang="0">
                  <a:pos x="130" y="465"/>
                </a:cxn>
                <a:cxn ang="0">
                  <a:pos x="126" y="498"/>
                </a:cxn>
                <a:cxn ang="0">
                  <a:pos x="108" y="526"/>
                </a:cxn>
                <a:cxn ang="0">
                  <a:pos x="128" y="556"/>
                </a:cxn>
                <a:cxn ang="0">
                  <a:pos x="167" y="578"/>
                </a:cxn>
                <a:cxn ang="0">
                  <a:pos x="197" y="621"/>
                </a:cxn>
                <a:cxn ang="0">
                  <a:pos x="205" y="636"/>
                </a:cxn>
                <a:cxn ang="0">
                  <a:pos x="197" y="649"/>
                </a:cxn>
                <a:cxn ang="0">
                  <a:pos x="219" y="682"/>
                </a:cxn>
                <a:cxn ang="0">
                  <a:pos x="226" y="675"/>
                </a:cxn>
                <a:cxn ang="0">
                  <a:pos x="234" y="658"/>
                </a:cxn>
                <a:cxn ang="0">
                  <a:pos x="260" y="654"/>
                </a:cxn>
                <a:cxn ang="0">
                  <a:pos x="282" y="669"/>
                </a:cxn>
                <a:cxn ang="0">
                  <a:pos x="288" y="639"/>
                </a:cxn>
                <a:cxn ang="0">
                  <a:pos x="295" y="621"/>
                </a:cxn>
                <a:cxn ang="0">
                  <a:pos x="325" y="610"/>
                </a:cxn>
                <a:cxn ang="0">
                  <a:pos x="315" y="595"/>
                </a:cxn>
                <a:cxn ang="0">
                  <a:pos x="321" y="582"/>
                </a:cxn>
                <a:cxn ang="0">
                  <a:pos x="323" y="574"/>
                </a:cxn>
                <a:cxn ang="0">
                  <a:pos x="323" y="565"/>
                </a:cxn>
                <a:cxn ang="0">
                  <a:pos x="327" y="524"/>
                </a:cxn>
                <a:cxn ang="0">
                  <a:pos x="349" y="491"/>
                </a:cxn>
                <a:cxn ang="0">
                  <a:pos x="362" y="459"/>
                </a:cxn>
                <a:cxn ang="0">
                  <a:pos x="347" y="411"/>
                </a:cxn>
                <a:cxn ang="0">
                  <a:pos x="349" y="385"/>
                </a:cxn>
                <a:cxn ang="0">
                  <a:pos x="331" y="91"/>
                </a:cxn>
                <a:cxn ang="0">
                  <a:pos x="323" y="80"/>
                </a:cxn>
                <a:cxn ang="0">
                  <a:pos x="313" y="45"/>
                </a:cxn>
                <a:cxn ang="0">
                  <a:pos x="299" y="21"/>
                </a:cxn>
              </a:cxnLst>
              <a:rect l="0" t="0" r="r" b="b"/>
              <a:pathLst>
                <a:path w="362" h="684">
                  <a:moveTo>
                    <a:pt x="299" y="0"/>
                  </a:moveTo>
                  <a:lnTo>
                    <a:pt x="61" y="15"/>
                  </a:lnTo>
                  <a:lnTo>
                    <a:pt x="65" y="21"/>
                  </a:lnTo>
                  <a:lnTo>
                    <a:pt x="83" y="34"/>
                  </a:lnTo>
                  <a:lnTo>
                    <a:pt x="83" y="45"/>
                  </a:lnTo>
                  <a:lnTo>
                    <a:pt x="102" y="56"/>
                  </a:lnTo>
                  <a:lnTo>
                    <a:pt x="106" y="78"/>
                  </a:lnTo>
                  <a:lnTo>
                    <a:pt x="106" y="88"/>
                  </a:lnTo>
                  <a:lnTo>
                    <a:pt x="100" y="101"/>
                  </a:lnTo>
                  <a:lnTo>
                    <a:pt x="94" y="108"/>
                  </a:lnTo>
                  <a:lnTo>
                    <a:pt x="94" y="117"/>
                  </a:lnTo>
                  <a:lnTo>
                    <a:pt x="79" y="134"/>
                  </a:lnTo>
                  <a:lnTo>
                    <a:pt x="65" y="140"/>
                  </a:lnTo>
                  <a:lnTo>
                    <a:pt x="61" y="145"/>
                  </a:lnTo>
                  <a:lnTo>
                    <a:pt x="43" y="145"/>
                  </a:lnTo>
                  <a:lnTo>
                    <a:pt x="35" y="151"/>
                  </a:lnTo>
                  <a:lnTo>
                    <a:pt x="31" y="164"/>
                  </a:lnTo>
                  <a:lnTo>
                    <a:pt x="31" y="173"/>
                  </a:lnTo>
                  <a:lnTo>
                    <a:pt x="41" y="186"/>
                  </a:lnTo>
                  <a:lnTo>
                    <a:pt x="43" y="192"/>
                  </a:lnTo>
                  <a:lnTo>
                    <a:pt x="41" y="212"/>
                  </a:lnTo>
                  <a:lnTo>
                    <a:pt x="29" y="240"/>
                  </a:lnTo>
                  <a:lnTo>
                    <a:pt x="14" y="251"/>
                  </a:lnTo>
                  <a:lnTo>
                    <a:pt x="10" y="260"/>
                  </a:lnTo>
                  <a:lnTo>
                    <a:pt x="12" y="270"/>
                  </a:lnTo>
                  <a:lnTo>
                    <a:pt x="4" y="279"/>
                  </a:lnTo>
                  <a:lnTo>
                    <a:pt x="4" y="285"/>
                  </a:lnTo>
                  <a:lnTo>
                    <a:pt x="0" y="298"/>
                  </a:lnTo>
                  <a:lnTo>
                    <a:pt x="2" y="320"/>
                  </a:lnTo>
                  <a:lnTo>
                    <a:pt x="8" y="342"/>
                  </a:lnTo>
                  <a:lnTo>
                    <a:pt x="10" y="350"/>
                  </a:lnTo>
                  <a:lnTo>
                    <a:pt x="37" y="383"/>
                  </a:lnTo>
                  <a:lnTo>
                    <a:pt x="63" y="405"/>
                  </a:lnTo>
                  <a:lnTo>
                    <a:pt x="69" y="411"/>
                  </a:lnTo>
                  <a:lnTo>
                    <a:pt x="85" y="457"/>
                  </a:lnTo>
                  <a:lnTo>
                    <a:pt x="90" y="459"/>
                  </a:lnTo>
                  <a:lnTo>
                    <a:pt x="98" y="450"/>
                  </a:lnTo>
                  <a:lnTo>
                    <a:pt x="104" y="446"/>
                  </a:lnTo>
                  <a:lnTo>
                    <a:pt x="126" y="459"/>
                  </a:lnTo>
                  <a:lnTo>
                    <a:pt x="130" y="465"/>
                  </a:lnTo>
                  <a:lnTo>
                    <a:pt x="124" y="480"/>
                  </a:lnTo>
                  <a:lnTo>
                    <a:pt x="126" y="498"/>
                  </a:lnTo>
                  <a:lnTo>
                    <a:pt x="112" y="519"/>
                  </a:lnTo>
                  <a:lnTo>
                    <a:pt x="108" y="526"/>
                  </a:lnTo>
                  <a:lnTo>
                    <a:pt x="114" y="541"/>
                  </a:lnTo>
                  <a:lnTo>
                    <a:pt x="128" y="556"/>
                  </a:lnTo>
                  <a:lnTo>
                    <a:pt x="154" y="574"/>
                  </a:lnTo>
                  <a:lnTo>
                    <a:pt x="167" y="578"/>
                  </a:lnTo>
                  <a:lnTo>
                    <a:pt x="191" y="602"/>
                  </a:lnTo>
                  <a:lnTo>
                    <a:pt x="197" y="621"/>
                  </a:lnTo>
                  <a:lnTo>
                    <a:pt x="205" y="632"/>
                  </a:lnTo>
                  <a:lnTo>
                    <a:pt x="205" y="636"/>
                  </a:lnTo>
                  <a:lnTo>
                    <a:pt x="197" y="645"/>
                  </a:lnTo>
                  <a:lnTo>
                    <a:pt x="197" y="649"/>
                  </a:lnTo>
                  <a:lnTo>
                    <a:pt x="215" y="684"/>
                  </a:lnTo>
                  <a:lnTo>
                    <a:pt x="219" y="682"/>
                  </a:lnTo>
                  <a:lnTo>
                    <a:pt x="219" y="675"/>
                  </a:lnTo>
                  <a:lnTo>
                    <a:pt x="226" y="675"/>
                  </a:lnTo>
                  <a:lnTo>
                    <a:pt x="228" y="680"/>
                  </a:lnTo>
                  <a:lnTo>
                    <a:pt x="234" y="658"/>
                  </a:lnTo>
                  <a:lnTo>
                    <a:pt x="244" y="652"/>
                  </a:lnTo>
                  <a:lnTo>
                    <a:pt x="260" y="654"/>
                  </a:lnTo>
                  <a:lnTo>
                    <a:pt x="272" y="660"/>
                  </a:lnTo>
                  <a:lnTo>
                    <a:pt x="282" y="669"/>
                  </a:lnTo>
                  <a:lnTo>
                    <a:pt x="295" y="662"/>
                  </a:lnTo>
                  <a:lnTo>
                    <a:pt x="288" y="639"/>
                  </a:lnTo>
                  <a:lnTo>
                    <a:pt x="286" y="626"/>
                  </a:lnTo>
                  <a:lnTo>
                    <a:pt x="295" y="621"/>
                  </a:lnTo>
                  <a:lnTo>
                    <a:pt x="323" y="613"/>
                  </a:lnTo>
                  <a:lnTo>
                    <a:pt x="325" y="610"/>
                  </a:lnTo>
                  <a:lnTo>
                    <a:pt x="315" y="597"/>
                  </a:lnTo>
                  <a:lnTo>
                    <a:pt x="315" y="595"/>
                  </a:lnTo>
                  <a:lnTo>
                    <a:pt x="319" y="591"/>
                  </a:lnTo>
                  <a:lnTo>
                    <a:pt x="321" y="582"/>
                  </a:lnTo>
                  <a:lnTo>
                    <a:pt x="325" y="576"/>
                  </a:lnTo>
                  <a:lnTo>
                    <a:pt x="323" y="574"/>
                  </a:lnTo>
                  <a:lnTo>
                    <a:pt x="323" y="569"/>
                  </a:lnTo>
                  <a:lnTo>
                    <a:pt x="323" y="565"/>
                  </a:lnTo>
                  <a:lnTo>
                    <a:pt x="327" y="541"/>
                  </a:lnTo>
                  <a:lnTo>
                    <a:pt x="327" y="524"/>
                  </a:lnTo>
                  <a:lnTo>
                    <a:pt x="341" y="511"/>
                  </a:lnTo>
                  <a:lnTo>
                    <a:pt x="349" y="491"/>
                  </a:lnTo>
                  <a:lnTo>
                    <a:pt x="349" y="483"/>
                  </a:lnTo>
                  <a:lnTo>
                    <a:pt x="362" y="459"/>
                  </a:lnTo>
                  <a:lnTo>
                    <a:pt x="359" y="433"/>
                  </a:lnTo>
                  <a:lnTo>
                    <a:pt x="347" y="411"/>
                  </a:lnTo>
                  <a:lnTo>
                    <a:pt x="351" y="396"/>
                  </a:lnTo>
                  <a:lnTo>
                    <a:pt x="349" y="385"/>
                  </a:lnTo>
                  <a:lnTo>
                    <a:pt x="353" y="381"/>
                  </a:lnTo>
                  <a:lnTo>
                    <a:pt x="331" y="91"/>
                  </a:lnTo>
                  <a:lnTo>
                    <a:pt x="327" y="88"/>
                  </a:lnTo>
                  <a:lnTo>
                    <a:pt x="323" y="80"/>
                  </a:lnTo>
                  <a:lnTo>
                    <a:pt x="317" y="54"/>
                  </a:lnTo>
                  <a:lnTo>
                    <a:pt x="313" y="45"/>
                  </a:lnTo>
                  <a:lnTo>
                    <a:pt x="307" y="39"/>
                  </a:lnTo>
                  <a:lnTo>
                    <a:pt x="299" y="2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AC0000">
                <a:alpha val="69804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Freeform 52"/>
            <p:cNvSpPr>
              <a:spLocks/>
            </p:cNvSpPr>
            <p:nvPr/>
          </p:nvSpPr>
          <p:spPr bwMode="auto">
            <a:xfrm>
              <a:off x="2908826" y="3140095"/>
              <a:ext cx="381740" cy="373674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406" y="0"/>
                </a:cxn>
                <a:cxn ang="0">
                  <a:pos x="404" y="6"/>
                </a:cxn>
                <a:cxn ang="0">
                  <a:pos x="412" y="13"/>
                </a:cxn>
                <a:cxn ang="0">
                  <a:pos x="416" y="24"/>
                </a:cxn>
                <a:cxn ang="0">
                  <a:pos x="414" y="32"/>
                </a:cxn>
                <a:cxn ang="0">
                  <a:pos x="402" y="43"/>
                </a:cxn>
                <a:cxn ang="0">
                  <a:pos x="392" y="56"/>
                </a:cxn>
                <a:cxn ang="0">
                  <a:pos x="390" y="65"/>
                </a:cxn>
                <a:cxn ang="0">
                  <a:pos x="453" y="61"/>
                </a:cxn>
                <a:cxn ang="0">
                  <a:pos x="449" y="67"/>
                </a:cxn>
                <a:cxn ang="0">
                  <a:pos x="451" y="71"/>
                </a:cxn>
                <a:cxn ang="0">
                  <a:pos x="447" y="82"/>
                </a:cxn>
                <a:cxn ang="0">
                  <a:pos x="435" y="95"/>
                </a:cxn>
                <a:cxn ang="0">
                  <a:pos x="431" y="121"/>
                </a:cxn>
                <a:cxn ang="0">
                  <a:pos x="419" y="136"/>
                </a:cxn>
                <a:cxn ang="0">
                  <a:pos x="421" y="154"/>
                </a:cxn>
                <a:cxn ang="0">
                  <a:pos x="421" y="175"/>
                </a:cxn>
                <a:cxn ang="0">
                  <a:pos x="416" y="178"/>
                </a:cxn>
                <a:cxn ang="0">
                  <a:pos x="406" y="186"/>
                </a:cxn>
                <a:cxn ang="0">
                  <a:pos x="406" y="193"/>
                </a:cxn>
                <a:cxn ang="0">
                  <a:pos x="388" y="210"/>
                </a:cxn>
                <a:cxn ang="0">
                  <a:pos x="382" y="227"/>
                </a:cxn>
                <a:cxn ang="0">
                  <a:pos x="384" y="249"/>
                </a:cxn>
                <a:cxn ang="0">
                  <a:pos x="380" y="258"/>
                </a:cxn>
                <a:cxn ang="0">
                  <a:pos x="364" y="271"/>
                </a:cxn>
                <a:cxn ang="0">
                  <a:pos x="352" y="288"/>
                </a:cxn>
                <a:cxn ang="0">
                  <a:pos x="347" y="292"/>
                </a:cxn>
                <a:cxn ang="0">
                  <a:pos x="347" y="310"/>
                </a:cxn>
                <a:cxn ang="0">
                  <a:pos x="339" y="321"/>
                </a:cxn>
                <a:cxn ang="0">
                  <a:pos x="339" y="331"/>
                </a:cxn>
                <a:cxn ang="0">
                  <a:pos x="333" y="349"/>
                </a:cxn>
                <a:cxn ang="0">
                  <a:pos x="325" y="364"/>
                </a:cxn>
                <a:cxn ang="0">
                  <a:pos x="329" y="383"/>
                </a:cxn>
                <a:cxn ang="0">
                  <a:pos x="337" y="394"/>
                </a:cxn>
                <a:cxn ang="0">
                  <a:pos x="337" y="405"/>
                </a:cxn>
                <a:cxn ang="0">
                  <a:pos x="341" y="409"/>
                </a:cxn>
                <a:cxn ang="0">
                  <a:pos x="341" y="414"/>
                </a:cxn>
                <a:cxn ang="0">
                  <a:pos x="335" y="418"/>
                </a:cxn>
                <a:cxn ang="0">
                  <a:pos x="333" y="429"/>
                </a:cxn>
                <a:cxn ang="0">
                  <a:pos x="333" y="435"/>
                </a:cxn>
                <a:cxn ang="0">
                  <a:pos x="59" y="444"/>
                </a:cxn>
                <a:cxn ang="0">
                  <a:pos x="59" y="379"/>
                </a:cxn>
                <a:cxn ang="0">
                  <a:pos x="45" y="375"/>
                </a:cxn>
                <a:cxn ang="0">
                  <a:pos x="33" y="381"/>
                </a:cxn>
                <a:cxn ang="0">
                  <a:pos x="27" y="381"/>
                </a:cxn>
                <a:cxn ang="0">
                  <a:pos x="13" y="368"/>
                </a:cxn>
                <a:cxn ang="0">
                  <a:pos x="17" y="154"/>
                </a:cxn>
                <a:cxn ang="0">
                  <a:pos x="0" y="19"/>
                </a:cxn>
              </a:cxnLst>
              <a:rect l="0" t="0" r="r" b="b"/>
              <a:pathLst>
                <a:path w="453" h="444">
                  <a:moveTo>
                    <a:pt x="0" y="19"/>
                  </a:moveTo>
                  <a:lnTo>
                    <a:pt x="406" y="0"/>
                  </a:lnTo>
                  <a:lnTo>
                    <a:pt x="404" y="6"/>
                  </a:lnTo>
                  <a:lnTo>
                    <a:pt x="412" y="13"/>
                  </a:lnTo>
                  <a:lnTo>
                    <a:pt x="416" y="24"/>
                  </a:lnTo>
                  <a:lnTo>
                    <a:pt x="414" y="32"/>
                  </a:lnTo>
                  <a:lnTo>
                    <a:pt x="402" y="43"/>
                  </a:lnTo>
                  <a:lnTo>
                    <a:pt x="392" y="56"/>
                  </a:lnTo>
                  <a:lnTo>
                    <a:pt x="390" y="65"/>
                  </a:lnTo>
                  <a:lnTo>
                    <a:pt x="453" y="61"/>
                  </a:lnTo>
                  <a:lnTo>
                    <a:pt x="449" y="67"/>
                  </a:lnTo>
                  <a:lnTo>
                    <a:pt x="451" y="71"/>
                  </a:lnTo>
                  <a:lnTo>
                    <a:pt x="447" y="82"/>
                  </a:lnTo>
                  <a:lnTo>
                    <a:pt x="435" y="95"/>
                  </a:lnTo>
                  <a:lnTo>
                    <a:pt x="431" y="121"/>
                  </a:lnTo>
                  <a:lnTo>
                    <a:pt x="419" y="136"/>
                  </a:lnTo>
                  <a:lnTo>
                    <a:pt x="421" y="154"/>
                  </a:lnTo>
                  <a:lnTo>
                    <a:pt x="421" y="175"/>
                  </a:lnTo>
                  <a:lnTo>
                    <a:pt x="416" y="178"/>
                  </a:lnTo>
                  <a:lnTo>
                    <a:pt x="406" y="186"/>
                  </a:lnTo>
                  <a:lnTo>
                    <a:pt x="406" y="193"/>
                  </a:lnTo>
                  <a:lnTo>
                    <a:pt x="388" y="210"/>
                  </a:lnTo>
                  <a:lnTo>
                    <a:pt x="382" y="227"/>
                  </a:lnTo>
                  <a:lnTo>
                    <a:pt x="384" y="249"/>
                  </a:lnTo>
                  <a:lnTo>
                    <a:pt x="380" y="258"/>
                  </a:lnTo>
                  <a:lnTo>
                    <a:pt x="364" y="271"/>
                  </a:lnTo>
                  <a:lnTo>
                    <a:pt x="352" y="288"/>
                  </a:lnTo>
                  <a:lnTo>
                    <a:pt x="347" y="292"/>
                  </a:lnTo>
                  <a:lnTo>
                    <a:pt x="347" y="310"/>
                  </a:lnTo>
                  <a:lnTo>
                    <a:pt x="339" y="321"/>
                  </a:lnTo>
                  <a:lnTo>
                    <a:pt x="339" y="331"/>
                  </a:lnTo>
                  <a:lnTo>
                    <a:pt x="333" y="349"/>
                  </a:lnTo>
                  <a:lnTo>
                    <a:pt x="325" y="364"/>
                  </a:lnTo>
                  <a:lnTo>
                    <a:pt x="329" y="383"/>
                  </a:lnTo>
                  <a:lnTo>
                    <a:pt x="337" y="394"/>
                  </a:lnTo>
                  <a:lnTo>
                    <a:pt x="337" y="405"/>
                  </a:lnTo>
                  <a:lnTo>
                    <a:pt x="341" y="409"/>
                  </a:lnTo>
                  <a:lnTo>
                    <a:pt x="341" y="414"/>
                  </a:lnTo>
                  <a:lnTo>
                    <a:pt x="335" y="418"/>
                  </a:lnTo>
                  <a:lnTo>
                    <a:pt x="333" y="429"/>
                  </a:lnTo>
                  <a:lnTo>
                    <a:pt x="333" y="435"/>
                  </a:lnTo>
                  <a:lnTo>
                    <a:pt x="59" y="444"/>
                  </a:lnTo>
                  <a:lnTo>
                    <a:pt x="59" y="379"/>
                  </a:lnTo>
                  <a:lnTo>
                    <a:pt x="45" y="375"/>
                  </a:lnTo>
                  <a:lnTo>
                    <a:pt x="33" y="381"/>
                  </a:lnTo>
                  <a:lnTo>
                    <a:pt x="27" y="381"/>
                  </a:lnTo>
                  <a:lnTo>
                    <a:pt x="13" y="368"/>
                  </a:lnTo>
                  <a:lnTo>
                    <a:pt x="17" y="154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Freeform 53"/>
            <p:cNvSpPr>
              <a:spLocks/>
            </p:cNvSpPr>
            <p:nvPr/>
          </p:nvSpPr>
          <p:spPr bwMode="auto">
            <a:xfrm>
              <a:off x="3166007" y="3283471"/>
              <a:ext cx="267935" cy="503610"/>
            </a:xfrm>
            <a:custGeom>
              <a:avLst/>
              <a:gdLst/>
              <a:ahLst/>
              <a:cxnLst>
                <a:cxn ang="0">
                  <a:pos x="294" y="0"/>
                </a:cxn>
                <a:cxn ang="0">
                  <a:pos x="101" y="15"/>
                </a:cxn>
                <a:cxn ang="0">
                  <a:pos x="101" y="22"/>
                </a:cxn>
                <a:cxn ang="0">
                  <a:pos x="83" y="39"/>
                </a:cxn>
                <a:cxn ang="0">
                  <a:pos x="77" y="56"/>
                </a:cxn>
                <a:cxn ang="0">
                  <a:pos x="79" y="78"/>
                </a:cxn>
                <a:cxn ang="0">
                  <a:pos x="75" y="87"/>
                </a:cxn>
                <a:cxn ang="0">
                  <a:pos x="59" y="100"/>
                </a:cxn>
                <a:cxn ang="0">
                  <a:pos x="47" y="117"/>
                </a:cxn>
                <a:cxn ang="0">
                  <a:pos x="42" y="121"/>
                </a:cxn>
                <a:cxn ang="0">
                  <a:pos x="42" y="139"/>
                </a:cxn>
                <a:cxn ang="0">
                  <a:pos x="34" y="150"/>
                </a:cxn>
                <a:cxn ang="0">
                  <a:pos x="34" y="160"/>
                </a:cxn>
                <a:cxn ang="0">
                  <a:pos x="28" y="178"/>
                </a:cxn>
                <a:cxn ang="0">
                  <a:pos x="20" y="193"/>
                </a:cxn>
                <a:cxn ang="0">
                  <a:pos x="24" y="212"/>
                </a:cxn>
                <a:cxn ang="0">
                  <a:pos x="32" y="223"/>
                </a:cxn>
                <a:cxn ang="0">
                  <a:pos x="32" y="234"/>
                </a:cxn>
                <a:cxn ang="0">
                  <a:pos x="36" y="238"/>
                </a:cxn>
                <a:cxn ang="0">
                  <a:pos x="36" y="243"/>
                </a:cxn>
                <a:cxn ang="0">
                  <a:pos x="30" y="247"/>
                </a:cxn>
                <a:cxn ang="0">
                  <a:pos x="28" y="258"/>
                </a:cxn>
                <a:cxn ang="0">
                  <a:pos x="28" y="264"/>
                </a:cxn>
                <a:cxn ang="0">
                  <a:pos x="28" y="275"/>
                </a:cxn>
                <a:cxn ang="0">
                  <a:pos x="40" y="301"/>
                </a:cxn>
                <a:cxn ang="0">
                  <a:pos x="42" y="323"/>
                </a:cxn>
                <a:cxn ang="0">
                  <a:pos x="49" y="336"/>
                </a:cxn>
                <a:cxn ang="0">
                  <a:pos x="55" y="342"/>
                </a:cxn>
                <a:cxn ang="0">
                  <a:pos x="55" y="353"/>
                </a:cxn>
                <a:cxn ang="0">
                  <a:pos x="42" y="360"/>
                </a:cxn>
                <a:cxn ang="0">
                  <a:pos x="40" y="364"/>
                </a:cxn>
                <a:cxn ang="0">
                  <a:pos x="34" y="390"/>
                </a:cxn>
                <a:cxn ang="0">
                  <a:pos x="16" y="420"/>
                </a:cxn>
                <a:cxn ang="0">
                  <a:pos x="0" y="472"/>
                </a:cxn>
                <a:cxn ang="0">
                  <a:pos x="0" y="509"/>
                </a:cxn>
                <a:cxn ang="0">
                  <a:pos x="178" y="503"/>
                </a:cxn>
                <a:cxn ang="0">
                  <a:pos x="183" y="507"/>
                </a:cxn>
                <a:cxn ang="0">
                  <a:pos x="176" y="527"/>
                </a:cxn>
                <a:cxn ang="0">
                  <a:pos x="176" y="553"/>
                </a:cxn>
                <a:cxn ang="0">
                  <a:pos x="197" y="574"/>
                </a:cxn>
                <a:cxn ang="0">
                  <a:pos x="201" y="596"/>
                </a:cxn>
                <a:cxn ang="0">
                  <a:pos x="213" y="598"/>
                </a:cxn>
                <a:cxn ang="0">
                  <a:pos x="233" y="581"/>
                </a:cxn>
                <a:cxn ang="0">
                  <a:pos x="276" y="566"/>
                </a:cxn>
                <a:cxn ang="0">
                  <a:pos x="286" y="570"/>
                </a:cxn>
                <a:cxn ang="0">
                  <a:pos x="302" y="563"/>
                </a:cxn>
                <a:cxn ang="0">
                  <a:pos x="304" y="568"/>
                </a:cxn>
                <a:cxn ang="0">
                  <a:pos x="314" y="572"/>
                </a:cxn>
                <a:cxn ang="0">
                  <a:pos x="319" y="570"/>
                </a:cxn>
                <a:cxn ang="0">
                  <a:pos x="298" y="388"/>
                </a:cxn>
                <a:cxn ang="0">
                  <a:pos x="296" y="371"/>
                </a:cxn>
                <a:cxn ang="0">
                  <a:pos x="302" y="11"/>
                </a:cxn>
                <a:cxn ang="0">
                  <a:pos x="294" y="0"/>
                </a:cxn>
              </a:cxnLst>
              <a:rect l="0" t="0" r="r" b="b"/>
              <a:pathLst>
                <a:path w="319" h="598">
                  <a:moveTo>
                    <a:pt x="294" y="0"/>
                  </a:moveTo>
                  <a:lnTo>
                    <a:pt x="101" y="15"/>
                  </a:lnTo>
                  <a:lnTo>
                    <a:pt x="101" y="22"/>
                  </a:lnTo>
                  <a:lnTo>
                    <a:pt x="83" y="39"/>
                  </a:lnTo>
                  <a:lnTo>
                    <a:pt x="77" y="56"/>
                  </a:lnTo>
                  <a:lnTo>
                    <a:pt x="79" y="78"/>
                  </a:lnTo>
                  <a:lnTo>
                    <a:pt x="75" y="87"/>
                  </a:lnTo>
                  <a:lnTo>
                    <a:pt x="59" y="100"/>
                  </a:lnTo>
                  <a:lnTo>
                    <a:pt x="47" y="117"/>
                  </a:lnTo>
                  <a:lnTo>
                    <a:pt x="42" y="121"/>
                  </a:lnTo>
                  <a:lnTo>
                    <a:pt x="42" y="139"/>
                  </a:lnTo>
                  <a:lnTo>
                    <a:pt x="34" y="150"/>
                  </a:lnTo>
                  <a:lnTo>
                    <a:pt x="34" y="160"/>
                  </a:lnTo>
                  <a:lnTo>
                    <a:pt x="28" y="178"/>
                  </a:lnTo>
                  <a:lnTo>
                    <a:pt x="20" y="193"/>
                  </a:lnTo>
                  <a:lnTo>
                    <a:pt x="24" y="212"/>
                  </a:lnTo>
                  <a:lnTo>
                    <a:pt x="32" y="223"/>
                  </a:lnTo>
                  <a:lnTo>
                    <a:pt x="32" y="234"/>
                  </a:lnTo>
                  <a:lnTo>
                    <a:pt x="36" y="238"/>
                  </a:lnTo>
                  <a:lnTo>
                    <a:pt x="36" y="243"/>
                  </a:lnTo>
                  <a:lnTo>
                    <a:pt x="30" y="247"/>
                  </a:lnTo>
                  <a:lnTo>
                    <a:pt x="28" y="258"/>
                  </a:lnTo>
                  <a:lnTo>
                    <a:pt x="28" y="264"/>
                  </a:lnTo>
                  <a:lnTo>
                    <a:pt x="28" y="275"/>
                  </a:lnTo>
                  <a:lnTo>
                    <a:pt x="40" y="301"/>
                  </a:lnTo>
                  <a:lnTo>
                    <a:pt x="42" y="323"/>
                  </a:lnTo>
                  <a:lnTo>
                    <a:pt x="49" y="336"/>
                  </a:lnTo>
                  <a:lnTo>
                    <a:pt x="55" y="342"/>
                  </a:lnTo>
                  <a:lnTo>
                    <a:pt x="55" y="353"/>
                  </a:lnTo>
                  <a:lnTo>
                    <a:pt x="42" y="360"/>
                  </a:lnTo>
                  <a:lnTo>
                    <a:pt x="40" y="364"/>
                  </a:lnTo>
                  <a:lnTo>
                    <a:pt x="34" y="390"/>
                  </a:lnTo>
                  <a:lnTo>
                    <a:pt x="16" y="420"/>
                  </a:lnTo>
                  <a:lnTo>
                    <a:pt x="0" y="472"/>
                  </a:lnTo>
                  <a:lnTo>
                    <a:pt x="0" y="509"/>
                  </a:lnTo>
                  <a:lnTo>
                    <a:pt x="178" y="503"/>
                  </a:lnTo>
                  <a:lnTo>
                    <a:pt x="183" y="507"/>
                  </a:lnTo>
                  <a:lnTo>
                    <a:pt x="176" y="527"/>
                  </a:lnTo>
                  <a:lnTo>
                    <a:pt x="176" y="553"/>
                  </a:lnTo>
                  <a:lnTo>
                    <a:pt x="197" y="574"/>
                  </a:lnTo>
                  <a:lnTo>
                    <a:pt x="201" y="596"/>
                  </a:lnTo>
                  <a:lnTo>
                    <a:pt x="213" y="598"/>
                  </a:lnTo>
                  <a:lnTo>
                    <a:pt x="233" y="581"/>
                  </a:lnTo>
                  <a:lnTo>
                    <a:pt x="276" y="566"/>
                  </a:lnTo>
                  <a:lnTo>
                    <a:pt x="286" y="570"/>
                  </a:lnTo>
                  <a:lnTo>
                    <a:pt x="302" y="563"/>
                  </a:lnTo>
                  <a:lnTo>
                    <a:pt x="304" y="568"/>
                  </a:lnTo>
                  <a:lnTo>
                    <a:pt x="314" y="572"/>
                  </a:lnTo>
                  <a:lnTo>
                    <a:pt x="319" y="570"/>
                  </a:lnTo>
                  <a:lnTo>
                    <a:pt x="298" y="388"/>
                  </a:lnTo>
                  <a:lnTo>
                    <a:pt x="296" y="371"/>
                  </a:lnTo>
                  <a:lnTo>
                    <a:pt x="302" y="11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AC0000">
                <a:alpha val="58039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Freeform 54"/>
            <p:cNvSpPr>
              <a:spLocks/>
            </p:cNvSpPr>
            <p:nvPr/>
          </p:nvSpPr>
          <p:spPr bwMode="auto">
            <a:xfrm>
              <a:off x="3412290" y="3266445"/>
              <a:ext cx="293921" cy="500026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8" y="33"/>
                </a:cxn>
                <a:cxn ang="0">
                  <a:pos x="2" y="393"/>
                </a:cxn>
                <a:cxn ang="0">
                  <a:pos x="4" y="410"/>
                </a:cxn>
                <a:cxn ang="0">
                  <a:pos x="25" y="592"/>
                </a:cxn>
                <a:cxn ang="0">
                  <a:pos x="29" y="588"/>
                </a:cxn>
                <a:cxn ang="0">
                  <a:pos x="35" y="583"/>
                </a:cxn>
                <a:cxn ang="0">
                  <a:pos x="49" y="590"/>
                </a:cxn>
                <a:cxn ang="0">
                  <a:pos x="53" y="581"/>
                </a:cxn>
                <a:cxn ang="0">
                  <a:pos x="57" y="555"/>
                </a:cxn>
                <a:cxn ang="0">
                  <a:pos x="61" y="538"/>
                </a:cxn>
                <a:cxn ang="0">
                  <a:pos x="71" y="555"/>
                </a:cxn>
                <a:cxn ang="0">
                  <a:pos x="71" y="564"/>
                </a:cxn>
                <a:cxn ang="0">
                  <a:pos x="75" y="577"/>
                </a:cxn>
                <a:cxn ang="0">
                  <a:pos x="85" y="594"/>
                </a:cxn>
                <a:cxn ang="0">
                  <a:pos x="96" y="594"/>
                </a:cxn>
                <a:cxn ang="0">
                  <a:pos x="104" y="594"/>
                </a:cxn>
                <a:cxn ang="0">
                  <a:pos x="116" y="581"/>
                </a:cxn>
                <a:cxn ang="0">
                  <a:pos x="118" y="579"/>
                </a:cxn>
                <a:cxn ang="0">
                  <a:pos x="124" y="575"/>
                </a:cxn>
                <a:cxn ang="0">
                  <a:pos x="124" y="570"/>
                </a:cxn>
                <a:cxn ang="0">
                  <a:pos x="122" y="568"/>
                </a:cxn>
                <a:cxn ang="0">
                  <a:pos x="116" y="566"/>
                </a:cxn>
                <a:cxn ang="0">
                  <a:pos x="116" y="564"/>
                </a:cxn>
                <a:cxn ang="0">
                  <a:pos x="122" y="551"/>
                </a:cxn>
                <a:cxn ang="0">
                  <a:pos x="120" y="546"/>
                </a:cxn>
                <a:cxn ang="0">
                  <a:pos x="112" y="540"/>
                </a:cxn>
                <a:cxn ang="0">
                  <a:pos x="110" y="540"/>
                </a:cxn>
                <a:cxn ang="0">
                  <a:pos x="104" y="536"/>
                </a:cxn>
                <a:cxn ang="0">
                  <a:pos x="98" y="525"/>
                </a:cxn>
                <a:cxn ang="0">
                  <a:pos x="96" y="516"/>
                </a:cxn>
                <a:cxn ang="0">
                  <a:pos x="98" y="512"/>
                </a:cxn>
                <a:cxn ang="0">
                  <a:pos x="98" y="510"/>
                </a:cxn>
                <a:cxn ang="0">
                  <a:pos x="98" y="505"/>
                </a:cxn>
                <a:cxn ang="0">
                  <a:pos x="349" y="479"/>
                </a:cxn>
                <a:cxn ang="0">
                  <a:pos x="349" y="471"/>
                </a:cxn>
                <a:cxn ang="0">
                  <a:pos x="337" y="451"/>
                </a:cxn>
                <a:cxn ang="0">
                  <a:pos x="339" y="421"/>
                </a:cxn>
                <a:cxn ang="0">
                  <a:pos x="327" y="395"/>
                </a:cxn>
                <a:cxn ang="0">
                  <a:pos x="327" y="371"/>
                </a:cxn>
                <a:cxn ang="0">
                  <a:pos x="331" y="358"/>
                </a:cxn>
                <a:cxn ang="0">
                  <a:pos x="331" y="341"/>
                </a:cxn>
                <a:cxn ang="0">
                  <a:pos x="341" y="328"/>
                </a:cxn>
                <a:cxn ang="0">
                  <a:pos x="341" y="323"/>
                </a:cxn>
                <a:cxn ang="0">
                  <a:pos x="333" y="312"/>
                </a:cxn>
                <a:cxn ang="0">
                  <a:pos x="337" y="304"/>
                </a:cxn>
                <a:cxn ang="0">
                  <a:pos x="331" y="295"/>
                </a:cxn>
                <a:cxn ang="0">
                  <a:pos x="323" y="289"/>
                </a:cxn>
                <a:cxn ang="0">
                  <a:pos x="319" y="282"/>
                </a:cxn>
                <a:cxn ang="0">
                  <a:pos x="313" y="265"/>
                </a:cxn>
                <a:cxn ang="0">
                  <a:pos x="307" y="256"/>
                </a:cxn>
                <a:cxn ang="0">
                  <a:pos x="240" y="0"/>
                </a:cxn>
                <a:cxn ang="0">
                  <a:pos x="0" y="22"/>
                </a:cxn>
              </a:cxnLst>
              <a:rect l="0" t="0" r="r" b="b"/>
              <a:pathLst>
                <a:path w="349" h="594">
                  <a:moveTo>
                    <a:pt x="0" y="22"/>
                  </a:moveTo>
                  <a:lnTo>
                    <a:pt x="8" y="33"/>
                  </a:lnTo>
                  <a:lnTo>
                    <a:pt x="2" y="393"/>
                  </a:lnTo>
                  <a:lnTo>
                    <a:pt x="4" y="410"/>
                  </a:lnTo>
                  <a:lnTo>
                    <a:pt x="25" y="592"/>
                  </a:lnTo>
                  <a:lnTo>
                    <a:pt x="29" y="588"/>
                  </a:lnTo>
                  <a:lnTo>
                    <a:pt x="35" y="583"/>
                  </a:lnTo>
                  <a:lnTo>
                    <a:pt x="49" y="590"/>
                  </a:lnTo>
                  <a:lnTo>
                    <a:pt x="53" y="581"/>
                  </a:lnTo>
                  <a:lnTo>
                    <a:pt x="57" y="555"/>
                  </a:lnTo>
                  <a:lnTo>
                    <a:pt x="61" y="538"/>
                  </a:lnTo>
                  <a:lnTo>
                    <a:pt x="71" y="555"/>
                  </a:lnTo>
                  <a:lnTo>
                    <a:pt x="71" y="564"/>
                  </a:lnTo>
                  <a:lnTo>
                    <a:pt x="75" y="577"/>
                  </a:lnTo>
                  <a:lnTo>
                    <a:pt x="85" y="594"/>
                  </a:lnTo>
                  <a:lnTo>
                    <a:pt x="96" y="594"/>
                  </a:lnTo>
                  <a:lnTo>
                    <a:pt x="104" y="594"/>
                  </a:lnTo>
                  <a:lnTo>
                    <a:pt x="116" y="581"/>
                  </a:lnTo>
                  <a:lnTo>
                    <a:pt x="118" y="579"/>
                  </a:lnTo>
                  <a:lnTo>
                    <a:pt x="124" y="575"/>
                  </a:lnTo>
                  <a:lnTo>
                    <a:pt x="124" y="570"/>
                  </a:lnTo>
                  <a:lnTo>
                    <a:pt x="122" y="568"/>
                  </a:lnTo>
                  <a:lnTo>
                    <a:pt x="116" y="566"/>
                  </a:lnTo>
                  <a:lnTo>
                    <a:pt x="116" y="564"/>
                  </a:lnTo>
                  <a:lnTo>
                    <a:pt x="122" y="551"/>
                  </a:lnTo>
                  <a:lnTo>
                    <a:pt x="120" y="546"/>
                  </a:lnTo>
                  <a:lnTo>
                    <a:pt x="112" y="540"/>
                  </a:lnTo>
                  <a:lnTo>
                    <a:pt x="110" y="540"/>
                  </a:lnTo>
                  <a:lnTo>
                    <a:pt x="104" y="536"/>
                  </a:lnTo>
                  <a:lnTo>
                    <a:pt x="98" y="525"/>
                  </a:lnTo>
                  <a:lnTo>
                    <a:pt x="96" y="516"/>
                  </a:lnTo>
                  <a:lnTo>
                    <a:pt x="98" y="512"/>
                  </a:lnTo>
                  <a:lnTo>
                    <a:pt x="98" y="510"/>
                  </a:lnTo>
                  <a:lnTo>
                    <a:pt x="98" y="505"/>
                  </a:lnTo>
                  <a:lnTo>
                    <a:pt x="349" y="479"/>
                  </a:lnTo>
                  <a:lnTo>
                    <a:pt x="349" y="471"/>
                  </a:lnTo>
                  <a:lnTo>
                    <a:pt x="337" y="451"/>
                  </a:lnTo>
                  <a:lnTo>
                    <a:pt x="339" y="421"/>
                  </a:lnTo>
                  <a:lnTo>
                    <a:pt x="327" y="395"/>
                  </a:lnTo>
                  <a:lnTo>
                    <a:pt x="327" y="371"/>
                  </a:lnTo>
                  <a:lnTo>
                    <a:pt x="331" y="358"/>
                  </a:lnTo>
                  <a:lnTo>
                    <a:pt x="331" y="341"/>
                  </a:lnTo>
                  <a:lnTo>
                    <a:pt x="341" y="328"/>
                  </a:lnTo>
                  <a:lnTo>
                    <a:pt x="341" y="323"/>
                  </a:lnTo>
                  <a:lnTo>
                    <a:pt x="333" y="312"/>
                  </a:lnTo>
                  <a:lnTo>
                    <a:pt x="337" y="304"/>
                  </a:lnTo>
                  <a:lnTo>
                    <a:pt x="331" y="295"/>
                  </a:lnTo>
                  <a:lnTo>
                    <a:pt x="323" y="289"/>
                  </a:lnTo>
                  <a:lnTo>
                    <a:pt x="319" y="282"/>
                  </a:lnTo>
                  <a:lnTo>
                    <a:pt x="313" y="265"/>
                  </a:lnTo>
                  <a:lnTo>
                    <a:pt x="307" y="256"/>
                  </a:lnTo>
                  <a:lnTo>
                    <a:pt x="24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Freeform 55"/>
            <p:cNvSpPr>
              <a:spLocks/>
            </p:cNvSpPr>
            <p:nvPr/>
          </p:nvSpPr>
          <p:spPr bwMode="auto">
            <a:xfrm>
              <a:off x="3615850" y="3239562"/>
              <a:ext cx="417583" cy="458804"/>
            </a:xfrm>
            <a:custGeom>
              <a:avLst/>
              <a:gdLst/>
              <a:ahLst/>
              <a:cxnLst>
                <a:cxn ang="0">
                  <a:pos x="67" y="288"/>
                </a:cxn>
                <a:cxn ang="0">
                  <a:pos x="79" y="314"/>
                </a:cxn>
                <a:cxn ang="0">
                  <a:pos x="91" y="327"/>
                </a:cxn>
                <a:cxn ang="0">
                  <a:pos x="93" y="344"/>
                </a:cxn>
                <a:cxn ang="0">
                  <a:pos x="101" y="360"/>
                </a:cxn>
                <a:cxn ang="0">
                  <a:pos x="91" y="390"/>
                </a:cxn>
                <a:cxn ang="0">
                  <a:pos x="87" y="427"/>
                </a:cxn>
                <a:cxn ang="0">
                  <a:pos x="97" y="483"/>
                </a:cxn>
                <a:cxn ang="0">
                  <a:pos x="109" y="511"/>
                </a:cxn>
                <a:cxn ang="0">
                  <a:pos x="119" y="526"/>
                </a:cxn>
                <a:cxn ang="0">
                  <a:pos x="125" y="544"/>
                </a:cxn>
                <a:cxn ang="0">
                  <a:pos x="389" y="539"/>
                </a:cxn>
                <a:cxn ang="0">
                  <a:pos x="408" y="546"/>
                </a:cxn>
                <a:cxn ang="0">
                  <a:pos x="404" y="505"/>
                </a:cxn>
                <a:cxn ang="0">
                  <a:pos x="406" y="492"/>
                </a:cxn>
                <a:cxn ang="0">
                  <a:pos x="432" y="496"/>
                </a:cxn>
                <a:cxn ang="0">
                  <a:pos x="456" y="494"/>
                </a:cxn>
                <a:cxn ang="0">
                  <a:pos x="450" y="464"/>
                </a:cxn>
                <a:cxn ang="0">
                  <a:pos x="452" y="440"/>
                </a:cxn>
                <a:cxn ang="0">
                  <a:pos x="468" y="379"/>
                </a:cxn>
                <a:cxn ang="0">
                  <a:pos x="483" y="344"/>
                </a:cxn>
                <a:cxn ang="0">
                  <a:pos x="495" y="334"/>
                </a:cxn>
                <a:cxn ang="0">
                  <a:pos x="491" y="327"/>
                </a:cxn>
                <a:cxn ang="0">
                  <a:pos x="487" y="323"/>
                </a:cxn>
                <a:cxn ang="0">
                  <a:pos x="468" y="321"/>
                </a:cxn>
                <a:cxn ang="0">
                  <a:pos x="460" y="288"/>
                </a:cxn>
                <a:cxn ang="0">
                  <a:pos x="434" y="266"/>
                </a:cxn>
                <a:cxn ang="0">
                  <a:pos x="418" y="230"/>
                </a:cxn>
                <a:cxn ang="0">
                  <a:pos x="406" y="212"/>
                </a:cxn>
                <a:cxn ang="0">
                  <a:pos x="379" y="193"/>
                </a:cxn>
                <a:cxn ang="0">
                  <a:pos x="367" y="178"/>
                </a:cxn>
                <a:cxn ang="0">
                  <a:pos x="359" y="160"/>
                </a:cxn>
                <a:cxn ang="0">
                  <a:pos x="314" y="126"/>
                </a:cxn>
                <a:cxn ang="0">
                  <a:pos x="298" y="110"/>
                </a:cxn>
                <a:cxn ang="0">
                  <a:pos x="276" y="80"/>
                </a:cxn>
                <a:cxn ang="0">
                  <a:pos x="263" y="63"/>
                </a:cxn>
                <a:cxn ang="0">
                  <a:pos x="219" y="45"/>
                </a:cxn>
                <a:cxn ang="0">
                  <a:pos x="221" y="19"/>
                </a:cxn>
                <a:cxn ang="0">
                  <a:pos x="231" y="6"/>
                </a:cxn>
                <a:cxn ang="0">
                  <a:pos x="231" y="0"/>
                </a:cxn>
                <a:cxn ang="0">
                  <a:pos x="0" y="32"/>
                </a:cxn>
              </a:cxnLst>
              <a:rect l="0" t="0" r="r" b="b"/>
              <a:pathLst>
                <a:path w="497" h="546">
                  <a:moveTo>
                    <a:pt x="0" y="32"/>
                  </a:moveTo>
                  <a:lnTo>
                    <a:pt x="67" y="288"/>
                  </a:lnTo>
                  <a:lnTo>
                    <a:pt x="73" y="297"/>
                  </a:lnTo>
                  <a:lnTo>
                    <a:pt x="79" y="314"/>
                  </a:lnTo>
                  <a:lnTo>
                    <a:pt x="83" y="321"/>
                  </a:lnTo>
                  <a:lnTo>
                    <a:pt x="91" y="327"/>
                  </a:lnTo>
                  <a:lnTo>
                    <a:pt x="97" y="336"/>
                  </a:lnTo>
                  <a:lnTo>
                    <a:pt x="93" y="344"/>
                  </a:lnTo>
                  <a:lnTo>
                    <a:pt x="101" y="355"/>
                  </a:lnTo>
                  <a:lnTo>
                    <a:pt x="101" y="360"/>
                  </a:lnTo>
                  <a:lnTo>
                    <a:pt x="91" y="373"/>
                  </a:lnTo>
                  <a:lnTo>
                    <a:pt x="91" y="390"/>
                  </a:lnTo>
                  <a:lnTo>
                    <a:pt x="87" y="403"/>
                  </a:lnTo>
                  <a:lnTo>
                    <a:pt x="87" y="427"/>
                  </a:lnTo>
                  <a:lnTo>
                    <a:pt x="99" y="453"/>
                  </a:lnTo>
                  <a:lnTo>
                    <a:pt x="97" y="483"/>
                  </a:lnTo>
                  <a:lnTo>
                    <a:pt x="109" y="503"/>
                  </a:lnTo>
                  <a:lnTo>
                    <a:pt x="109" y="511"/>
                  </a:lnTo>
                  <a:lnTo>
                    <a:pt x="111" y="516"/>
                  </a:lnTo>
                  <a:lnTo>
                    <a:pt x="119" y="526"/>
                  </a:lnTo>
                  <a:lnTo>
                    <a:pt x="119" y="533"/>
                  </a:lnTo>
                  <a:lnTo>
                    <a:pt x="125" y="544"/>
                  </a:lnTo>
                  <a:lnTo>
                    <a:pt x="387" y="526"/>
                  </a:lnTo>
                  <a:lnTo>
                    <a:pt x="389" y="539"/>
                  </a:lnTo>
                  <a:lnTo>
                    <a:pt x="393" y="544"/>
                  </a:lnTo>
                  <a:lnTo>
                    <a:pt x="408" y="546"/>
                  </a:lnTo>
                  <a:lnTo>
                    <a:pt x="410" y="533"/>
                  </a:lnTo>
                  <a:lnTo>
                    <a:pt x="404" y="505"/>
                  </a:lnTo>
                  <a:lnTo>
                    <a:pt x="404" y="496"/>
                  </a:lnTo>
                  <a:lnTo>
                    <a:pt x="406" y="492"/>
                  </a:lnTo>
                  <a:lnTo>
                    <a:pt x="414" y="485"/>
                  </a:lnTo>
                  <a:lnTo>
                    <a:pt x="432" y="496"/>
                  </a:lnTo>
                  <a:lnTo>
                    <a:pt x="450" y="496"/>
                  </a:lnTo>
                  <a:lnTo>
                    <a:pt x="456" y="494"/>
                  </a:lnTo>
                  <a:lnTo>
                    <a:pt x="454" y="472"/>
                  </a:lnTo>
                  <a:lnTo>
                    <a:pt x="450" y="464"/>
                  </a:lnTo>
                  <a:lnTo>
                    <a:pt x="450" y="451"/>
                  </a:lnTo>
                  <a:lnTo>
                    <a:pt x="452" y="440"/>
                  </a:lnTo>
                  <a:lnTo>
                    <a:pt x="466" y="396"/>
                  </a:lnTo>
                  <a:lnTo>
                    <a:pt x="468" y="379"/>
                  </a:lnTo>
                  <a:lnTo>
                    <a:pt x="475" y="362"/>
                  </a:lnTo>
                  <a:lnTo>
                    <a:pt x="483" y="344"/>
                  </a:lnTo>
                  <a:lnTo>
                    <a:pt x="491" y="336"/>
                  </a:lnTo>
                  <a:lnTo>
                    <a:pt x="495" y="334"/>
                  </a:lnTo>
                  <a:lnTo>
                    <a:pt x="497" y="327"/>
                  </a:lnTo>
                  <a:lnTo>
                    <a:pt x="491" y="327"/>
                  </a:lnTo>
                  <a:lnTo>
                    <a:pt x="491" y="323"/>
                  </a:lnTo>
                  <a:lnTo>
                    <a:pt x="487" y="323"/>
                  </a:lnTo>
                  <a:lnTo>
                    <a:pt x="473" y="323"/>
                  </a:lnTo>
                  <a:lnTo>
                    <a:pt x="468" y="321"/>
                  </a:lnTo>
                  <a:lnTo>
                    <a:pt x="464" y="314"/>
                  </a:lnTo>
                  <a:lnTo>
                    <a:pt x="460" y="288"/>
                  </a:lnTo>
                  <a:lnTo>
                    <a:pt x="448" y="271"/>
                  </a:lnTo>
                  <a:lnTo>
                    <a:pt x="434" y="266"/>
                  </a:lnTo>
                  <a:lnTo>
                    <a:pt x="426" y="240"/>
                  </a:lnTo>
                  <a:lnTo>
                    <a:pt x="418" y="230"/>
                  </a:lnTo>
                  <a:lnTo>
                    <a:pt x="414" y="214"/>
                  </a:lnTo>
                  <a:lnTo>
                    <a:pt x="406" y="212"/>
                  </a:lnTo>
                  <a:lnTo>
                    <a:pt x="389" y="206"/>
                  </a:lnTo>
                  <a:lnTo>
                    <a:pt x="379" y="193"/>
                  </a:lnTo>
                  <a:lnTo>
                    <a:pt x="369" y="184"/>
                  </a:lnTo>
                  <a:lnTo>
                    <a:pt x="367" y="178"/>
                  </a:lnTo>
                  <a:lnTo>
                    <a:pt x="363" y="165"/>
                  </a:lnTo>
                  <a:lnTo>
                    <a:pt x="359" y="160"/>
                  </a:lnTo>
                  <a:lnTo>
                    <a:pt x="343" y="156"/>
                  </a:lnTo>
                  <a:lnTo>
                    <a:pt x="314" y="126"/>
                  </a:lnTo>
                  <a:lnTo>
                    <a:pt x="300" y="121"/>
                  </a:lnTo>
                  <a:lnTo>
                    <a:pt x="298" y="110"/>
                  </a:lnTo>
                  <a:lnTo>
                    <a:pt x="284" y="100"/>
                  </a:lnTo>
                  <a:lnTo>
                    <a:pt x="276" y="80"/>
                  </a:lnTo>
                  <a:lnTo>
                    <a:pt x="266" y="71"/>
                  </a:lnTo>
                  <a:lnTo>
                    <a:pt x="263" y="63"/>
                  </a:lnTo>
                  <a:lnTo>
                    <a:pt x="245" y="61"/>
                  </a:lnTo>
                  <a:lnTo>
                    <a:pt x="219" y="45"/>
                  </a:lnTo>
                  <a:lnTo>
                    <a:pt x="211" y="39"/>
                  </a:lnTo>
                  <a:lnTo>
                    <a:pt x="221" y="19"/>
                  </a:lnTo>
                  <a:lnTo>
                    <a:pt x="227" y="13"/>
                  </a:lnTo>
                  <a:lnTo>
                    <a:pt x="231" y="6"/>
                  </a:lnTo>
                  <a:lnTo>
                    <a:pt x="231" y="2"/>
                  </a:lnTo>
                  <a:lnTo>
                    <a:pt x="231" y="0"/>
                  </a:lnTo>
                  <a:lnTo>
                    <a:pt x="93" y="2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AC0000">
                <a:alpha val="67843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Freeform 56"/>
            <p:cNvSpPr>
              <a:spLocks/>
            </p:cNvSpPr>
            <p:nvPr/>
          </p:nvSpPr>
          <p:spPr bwMode="auto">
            <a:xfrm>
              <a:off x="3792382" y="3196549"/>
              <a:ext cx="392493" cy="313636"/>
            </a:xfrm>
            <a:custGeom>
              <a:avLst/>
              <a:gdLst/>
              <a:ahLst/>
              <a:cxnLst>
                <a:cxn ang="0">
                  <a:pos x="276" y="373"/>
                </a:cxn>
                <a:cxn ang="0">
                  <a:pos x="257" y="371"/>
                </a:cxn>
                <a:cxn ang="0">
                  <a:pos x="249" y="338"/>
                </a:cxn>
                <a:cxn ang="0">
                  <a:pos x="223" y="316"/>
                </a:cxn>
                <a:cxn ang="0">
                  <a:pos x="207" y="280"/>
                </a:cxn>
                <a:cxn ang="0">
                  <a:pos x="195" y="262"/>
                </a:cxn>
                <a:cxn ang="0">
                  <a:pos x="168" y="243"/>
                </a:cxn>
                <a:cxn ang="0">
                  <a:pos x="156" y="228"/>
                </a:cxn>
                <a:cxn ang="0">
                  <a:pos x="148" y="210"/>
                </a:cxn>
                <a:cxn ang="0">
                  <a:pos x="103" y="176"/>
                </a:cxn>
                <a:cxn ang="0">
                  <a:pos x="87" y="160"/>
                </a:cxn>
                <a:cxn ang="0">
                  <a:pos x="65" y="130"/>
                </a:cxn>
                <a:cxn ang="0">
                  <a:pos x="52" y="113"/>
                </a:cxn>
                <a:cxn ang="0">
                  <a:pos x="8" y="95"/>
                </a:cxn>
                <a:cxn ang="0">
                  <a:pos x="10" y="69"/>
                </a:cxn>
                <a:cxn ang="0">
                  <a:pos x="20" y="56"/>
                </a:cxn>
                <a:cxn ang="0">
                  <a:pos x="20" y="50"/>
                </a:cxn>
                <a:cxn ang="0">
                  <a:pos x="55" y="35"/>
                </a:cxn>
                <a:cxn ang="0">
                  <a:pos x="79" y="17"/>
                </a:cxn>
                <a:cxn ang="0">
                  <a:pos x="87" y="15"/>
                </a:cxn>
                <a:cxn ang="0">
                  <a:pos x="209" y="2"/>
                </a:cxn>
                <a:cxn ang="0">
                  <a:pos x="209" y="11"/>
                </a:cxn>
                <a:cxn ang="0">
                  <a:pos x="237" y="22"/>
                </a:cxn>
                <a:cxn ang="0">
                  <a:pos x="343" y="22"/>
                </a:cxn>
                <a:cxn ang="0">
                  <a:pos x="460" y="117"/>
                </a:cxn>
                <a:cxn ang="0">
                  <a:pos x="442" y="134"/>
                </a:cxn>
                <a:cxn ang="0">
                  <a:pos x="424" y="169"/>
                </a:cxn>
                <a:cxn ang="0">
                  <a:pos x="418" y="197"/>
                </a:cxn>
                <a:cxn ang="0">
                  <a:pos x="416" y="212"/>
                </a:cxn>
                <a:cxn ang="0">
                  <a:pos x="404" y="219"/>
                </a:cxn>
                <a:cxn ang="0">
                  <a:pos x="393" y="232"/>
                </a:cxn>
                <a:cxn ang="0">
                  <a:pos x="383" y="251"/>
                </a:cxn>
                <a:cxn ang="0">
                  <a:pos x="359" y="277"/>
                </a:cxn>
                <a:cxn ang="0">
                  <a:pos x="341" y="293"/>
                </a:cxn>
                <a:cxn ang="0">
                  <a:pos x="329" y="306"/>
                </a:cxn>
                <a:cxn ang="0">
                  <a:pos x="314" y="312"/>
                </a:cxn>
                <a:cxn ang="0">
                  <a:pos x="312" y="319"/>
                </a:cxn>
                <a:cxn ang="0">
                  <a:pos x="306" y="332"/>
                </a:cxn>
                <a:cxn ang="0">
                  <a:pos x="292" y="338"/>
                </a:cxn>
                <a:cxn ang="0">
                  <a:pos x="288" y="342"/>
                </a:cxn>
                <a:cxn ang="0">
                  <a:pos x="294" y="347"/>
                </a:cxn>
                <a:cxn ang="0">
                  <a:pos x="294" y="353"/>
                </a:cxn>
                <a:cxn ang="0">
                  <a:pos x="282" y="364"/>
                </a:cxn>
                <a:cxn ang="0">
                  <a:pos x="280" y="373"/>
                </a:cxn>
              </a:cxnLst>
              <a:rect l="0" t="0" r="r" b="b"/>
              <a:pathLst>
                <a:path w="467" h="373">
                  <a:moveTo>
                    <a:pt x="280" y="373"/>
                  </a:moveTo>
                  <a:lnTo>
                    <a:pt x="276" y="373"/>
                  </a:lnTo>
                  <a:lnTo>
                    <a:pt x="262" y="373"/>
                  </a:lnTo>
                  <a:lnTo>
                    <a:pt x="257" y="371"/>
                  </a:lnTo>
                  <a:lnTo>
                    <a:pt x="253" y="364"/>
                  </a:lnTo>
                  <a:lnTo>
                    <a:pt x="249" y="338"/>
                  </a:lnTo>
                  <a:lnTo>
                    <a:pt x="237" y="321"/>
                  </a:lnTo>
                  <a:lnTo>
                    <a:pt x="223" y="316"/>
                  </a:lnTo>
                  <a:lnTo>
                    <a:pt x="215" y="290"/>
                  </a:lnTo>
                  <a:lnTo>
                    <a:pt x="207" y="280"/>
                  </a:lnTo>
                  <a:lnTo>
                    <a:pt x="203" y="264"/>
                  </a:lnTo>
                  <a:lnTo>
                    <a:pt x="195" y="262"/>
                  </a:lnTo>
                  <a:lnTo>
                    <a:pt x="178" y="256"/>
                  </a:lnTo>
                  <a:lnTo>
                    <a:pt x="168" y="243"/>
                  </a:lnTo>
                  <a:lnTo>
                    <a:pt x="158" y="234"/>
                  </a:lnTo>
                  <a:lnTo>
                    <a:pt x="156" y="228"/>
                  </a:lnTo>
                  <a:lnTo>
                    <a:pt x="152" y="215"/>
                  </a:lnTo>
                  <a:lnTo>
                    <a:pt x="148" y="210"/>
                  </a:lnTo>
                  <a:lnTo>
                    <a:pt x="132" y="206"/>
                  </a:lnTo>
                  <a:lnTo>
                    <a:pt x="103" y="176"/>
                  </a:lnTo>
                  <a:lnTo>
                    <a:pt x="89" y="171"/>
                  </a:lnTo>
                  <a:lnTo>
                    <a:pt x="87" y="160"/>
                  </a:lnTo>
                  <a:lnTo>
                    <a:pt x="73" y="150"/>
                  </a:lnTo>
                  <a:lnTo>
                    <a:pt x="65" y="130"/>
                  </a:lnTo>
                  <a:lnTo>
                    <a:pt x="55" y="121"/>
                  </a:lnTo>
                  <a:lnTo>
                    <a:pt x="52" y="113"/>
                  </a:lnTo>
                  <a:lnTo>
                    <a:pt x="34" y="111"/>
                  </a:lnTo>
                  <a:lnTo>
                    <a:pt x="8" y="95"/>
                  </a:lnTo>
                  <a:lnTo>
                    <a:pt x="0" y="89"/>
                  </a:lnTo>
                  <a:lnTo>
                    <a:pt x="10" y="69"/>
                  </a:lnTo>
                  <a:lnTo>
                    <a:pt x="16" y="63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0"/>
                  </a:lnTo>
                  <a:lnTo>
                    <a:pt x="46" y="35"/>
                  </a:lnTo>
                  <a:lnTo>
                    <a:pt x="55" y="35"/>
                  </a:lnTo>
                  <a:lnTo>
                    <a:pt x="55" y="30"/>
                  </a:lnTo>
                  <a:lnTo>
                    <a:pt x="79" y="17"/>
                  </a:lnTo>
                  <a:lnTo>
                    <a:pt x="83" y="15"/>
                  </a:lnTo>
                  <a:lnTo>
                    <a:pt x="87" y="15"/>
                  </a:lnTo>
                  <a:lnTo>
                    <a:pt x="207" y="0"/>
                  </a:lnTo>
                  <a:lnTo>
                    <a:pt x="209" y="2"/>
                  </a:lnTo>
                  <a:lnTo>
                    <a:pt x="207" y="7"/>
                  </a:lnTo>
                  <a:lnTo>
                    <a:pt x="209" y="11"/>
                  </a:lnTo>
                  <a:lnTo>
                    <a:pt x="219" y="7"/>
                  </a:lnTo>
                  <a:lnTo>
                    <a:pt x="237" y="22"/>
                  </a:lnTo>
                  <a:lnTo>
                    <a:pt x="239" y="37"/>
                  </a:lnTo>
                  <a:lnTo>
                    <a:pt x="343" y="22"/>
                  </a:lnTo>
                  <a:lnTo>
                    <a:pt x="467" y="113"/>
                  </a:lnTo>
                  <a:lnTo>
                    <a:pt x="460" y="117"/>
                  </a:lnTo>
                  <a:lnTo>
                    <a:pt x="450" y="124"/>
                  </a:lnTo>
                  <a:lnTo>
                    <a:pt x="442" y="134"/>
                  </a:lnTo>
                  <a:lnTo>
                    <a:pt x="432" y="152"/>
                  </a:lnTo>
                  <a:lnTo>
                    <a:pt x="424" y="169"/>
                  </a:lnTo>
                  <a:lnTo>
                    <a:pt x="418" y="184"/>
                  </a:lnTo>
                  <a:lnTo>
                    <a:pt x="418" y="197"/>
                  </a:lnTo>
                  <a:lnTo>
                    <a:pt x="418" y="208"/>
                  </a:lnTo>
                  <a:lnTo>
                    <a:pt x="416" y="212"/>
                  </a:lnTo>
                  <a:lnTo>
                    <a:pt x="414" y="219"/>
                  </a:lnTo>
                  <a:lnTo>
                    <a:pt x="404" y="219"/>
                  </a:lnTo>
                  <a:lnTo>
                    <a:pt x="400" y="225"/>
                  </a:lnTo>
                  <a:lnTo>
                    <a:pt x="393" y="232"/>
                  </a:lnTo>
                  <a:lnTo>
                    <a:pt x="387" y="243"/>
                  </a:lnTo>
                  <a:lnTo>
                    <a:pt x="383" y="251"/>
                  </a:lnTo>
                  <a:lnTo>
                    <a:pt x="367" y="262"/>
                  </a:lnTo>
                  <a:lnTo>
                    <a:pt x="359" y="277"/>
                  </a:lnTo>
                  <a:lnTo>
                    <a:pt x="351" y="284"/>
                  </a:lnTo>
                  <a:lnTo>
                    <a:pt x="341" y="293"/>
                  </a:lnTo>
                  <a:lnTo>
                    <a:pt x="333" y="301"/>
                  </a:lnTo>
                  <a:lnTo>
                    <a:pt x="329" y="306"/>
                  </a:lnTo>
                  <a:lnTo>
                    <a:pt x="318" y="310"/>
                  </a:lnTo>
                  <a:lnTo>
                    <a:pt x="314" y="312"/>
                  </a:lnTo>
                  <a:lnTo>
                    <a:pt x="310" y="316"/>
                  </a:lnTo>
                  <a:lnTo>
                    <a:pt x="312" y="319"/>
                  </a:lnTo>
                  <a:lnTo>
                    <a:pt x="310" y="321"/>
                  </a:lnTo>
                  <a:lnTo>
                    <a:pt x="306" y="332"/>
                  </a:lnTo>
                  <a:lnTo>
                    <a:pt x="298" y="338"/>
                  </a:lnTo>
                  <a:lnTo>
                    <a:pt x="292" y="338"/>
                  </a:lnTo>
                  <a:lnTo>
                    <a:pt x="290" y="340"/>
                  </a:lnTo>
                  <a:lnTo>
                    <a:pt x="288" y="342"/>
                  </a:lnTo>
                  <a:lnTo>
                    <a:pt x="290" y="347"/>
                  </a:lnTo>
                  <a:lnTo>
                    <a:pt x="294" y="347"/>
                  </a:lnTo>
                  <a:lnTo>
                    <a:pt x="296" y="349"/>
                  </a:lnTo>
                  <a:lnTo>
                    <a:pt x="294" y="353"/>
                  </a:lnTo>
                  <a:lnTo>
                    <a:pt x="290" y="355"/>
                  </a:lnTo>
                  <a:lnTo>
                    <a:pt x="282" y="364"/>
                  </a:lnTo>
                  <a:lnTo>
                    <a:pt x="280" y="371"/>
                  </a:lnTo>
                  <a:lnTo>
                    <a:pt x="280" y="373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Freeform 58"/>
            <p:cNvSpPr>
              <a:spLocks/>
            </p:cNvSpPr>
            <p:nvPr/>
          </p:nvSpPr>
          <p:spPr bwMode="auto">
            <a:xfrm>
              <a:off x="3251137" y="3062134"/>
              <a:ext cx="628168" cy="235674"/>
            </a:xfrm>
            <a:custGeom>
              <a:avLst/>
              <a:gdLst/>
              <a:ahLst/>
              <a:cxnLst>
                <a:cxn ang="0">
                  <a:pos x="747" y="0"/>
                </a:cxn>
                <a:cxn ang="0">
                  <a:pos x="595" y="19"/>
                </a:cxn>
                <a:cxn ang="0">
                  <a:pos x="587" y="26"/>
                </a:cxn>
                <a:cxn ang="0">
                  <a:pos x="211" y="63"/>
                </a:cxn>
                <a:cxn ang="0">
                  <a:pos x="205" y="58"/>
                </a:cxn>
                <a:cxn ang="0">
                  <a:pos x="189" y="60"/>
                </a:cxn>
                <a:cxn ang="0">
                  <a:pos x="193" y="67"/>
                </a:cxn>
                <a:cxn ang="0">
                  <a:pos x="193" y="78"/>
                </a:cxn>
                <a:cxn ang="0">
                  <a:pos x="61" y="91"/>
                </a:cxn>
                <a:cxn ang="0">
                  <a:pos x="53" y="108"/>
                </a:cxn>
                <a:cxn ang="0">
                  <a:pos x="49" y="128"/>
                </a:cxn>
                <a:cxn ang="0">
                  <a:pos x="51" y="134"/>
                </a:cxn>
                <a:cxn ang="0">
                  <a:pos x="47" y="154"/>
                </a:cxn>
                <a:cxn ang="0">
                  <a:pos x="43" y="160"/>
                </a:cxn>
                <a:cxn ang="0">
                  <a:pos x="45" y="164"/>
                </a:cxn>
                <a:cxn ang="0">
                  <a:pos x="41" y="175"/>
                </a:cxn>
                <a:cxn ang="0">
                  <a:pos x="29" y="188"/>
                </a:cxn>
                <a:cxn ang="0">
                  <a:pos x="25" y="214"/>
                </a:cxn>
                <a:cxn ang="0">
                  <a:pos x="13" y="229"/>
                </a:cxn>
                <a:cxn ang="0">
                  <a:pos x="15" y="247"/>
                </a:cxn>
                <a:cxn ang="0">
                  <a:pos x="15" y="268"/>
                </a:cxn>
                <a:cxn ang="0">
                  <a:pos x="10" y="271"/>
                </a:cxn>
                <a:cxn ang="0">
                  <a:pos x="0" y="279"/>
                </a:cxn>
                <a:cxn ang="0">
                  <a:pos x="193" y="264"/>
                </a:cxn>
                <a:cxn ang="0">
                  <a:pos x="433" y="242"/>
                </a:cxn>
                <a:cxn ang="0">
                  <a:pos x="526" y="232"/>
                </a:cxn>
                <a:cxn ang="0">
                  <a:pos x="528" y="201"/>
                </a:cxn>
                <a:cxn ang="0">
                  <a:pos x="536" y="201"/>
                </a:cxn>
                <a:cxn ang="0">
                  <a:pos x="540" y="201"/>
                </a:cxn>
                <a:cxn ang="0">
                  <a:pos x="546" y="193"/>
                </a:cxn>
                <a:cxn ang="0">
                  <a:pos x="548" y="186"/>
                </a:cxn>
                <a:cxn ang="0">
                  <a:pos x="546" y="182"/>
                </a:cxn>
                <a:cxn ang="0">
                  <a:pos x="550" y="175"/>
                </a:cxn>
                <a:cxn ang="0">
                  <a:pos x="558" y="164"/>
                </a:cxn>
                <a:cxn ang="0">
                  <a:pos x="577" y="156"/>
                </a:cxn>
                <a:cxn ang="0">
                  <a:pos x="597" y="149"/>
                </a:cxn>
                <a:cxn ang="0">
                  <a:pos x="619" y="130"/>
                </a:cxn>
                <a:cxn ang="0">
                  <a:pos x="627" y="128"/>
                </a:cxn>
                <a:cxn ang="0">
                  <a:pos x="642" y="112"/>
                </a:cxn>
                <a:cxn ang="0">
                  <a:pos x="644" y="102"/>
                </a:cxn>
                <a:cxn ang="0">
                  <a:pos x="646" y="102"/>
                </a:cxn>
                <a:cxn ang="0">
                  <a:pos x="652" y="102"/>
                </a:cxn>
                <a:cxn ang="0">
                  <a:pos x="654" y="95"/>
                </a:cxn>
                <a:cxn ang="0">
                  <a:pos x="656" y="93"/>
                </a:cxn>
                <a:cxn ang="0">
                  <a:pos x="664" y="86"/>
                </a:cxn>
                <a:cxn ang="0">
                  <a:pos x="666" y="86"/>
                </a:cxn>
                <a:cxn ang="0">
                  <a:pos x="672" y="91"/>
                </a:cxn>
                <a:cxn ang="0">
                  <a:pos x="680" y="86"/>
                </a:cxn>
                <a:cxn ang="0">
                  <a:pos x="680" y="82"/>
                </a:cxn>
                <a:cxn ang="0">
                  <a:pos x="692" y="73"/>
                </a:cxn>
                <a:cxn ang="0">
                  <a:pos x="701" y="69"/>
                </a:cxn>
                <a:cxn ang="0">
                  <a:pos x="715" y="69"/>
                </a:cxn>
                <a:cxn ang="0">
                  <a:pos x="731" y="41"/>
                </a:cxn>
                <a:cxn ang="0">
                  <a:pos x="743" y="32"/>
                </a:cxn>
                <a:cxn ang="0">
                  <a:pos x="743" y="26"/>
                </a:cxn>
                <a:cxn ang="0">
                  <a:pos x="745" y="17"/>
                </a:cxn>
                <a:cxn ang="0">
                  <a:pos x="745" y="8"/>
                </a:cxn>
                <a:cxn ang="0">
                  <a:pos x="747" y="0"/>
                </a:cxn>
              </a:cxnLst>
              <a:rect l="0" t="0" r="r" b="b"/>
              <a:pathLst>
                <a:path w="747" h="279">
                  <a:moveTo>
                    <a:pt x="747" y="0"/>
                  </a:moveTo>
                  <a:lnTo>
                    <a:pt x="595" y="19"/>
                  </a:lnTo>
                  <a:lnTo>
                    <a:pt x="587" y="26"/>
                  </a:lnTo>
                  <a:lnTo>
                    <a:pt x="211" y="63"/>
                  </a:lnTo>
                  <a:lnTo>
                    <a:pt x="205" y="58"/>
                  </a:lnTo>
                  <a:lnTo>
                    <a:pt x="189" y="60"/>
                  </a:lnTo>
                  <a:lnTo>
                    <a:pt x="193" y="67"/>
                  </a:lnTo>
                  <a:lnTo>
                    <a:pt x="193" y="78"/>
                  </a:lnTo>
                  <a:lnTo>
                    <a:pt x="61" y="91"/>
                  </a:lnTo>
                  <a:lnTo>
                    <a:pt x="53" y="108"/>
                  </a:lnTo>
                  <a:lnTo>
                    <a:pt x="49" y="128"/>
                  </a:lnTo>
                  <a:lnTo>
                    <a:pt x="51" y="134"/>
                  </a:lnTo>
                  <a:lnTo>
                    <a:pt x="47" y="154"/>
                  </a:lnTo>
                  <a:lnTo>
                    <a:pt x="43" y="160"/>
                  </a:lnTo>
                  <a:lnTo>
                    <a:pt x="45" y="164"/>
                  </a:lnTo>
                  <a:lnTo>
                    <a:pt x="41" y="175"/>
                  </a:lnTo>
                  <a:lnTo>
                    <a:pt x="29" y="188"/>
                  </a:lnTo>
                  <a:lnTo>
                    <a:pt x="25" y="214"/>
                  </a:lnTo>
                  <a:lnTo>
                    <a:pt x="13" y="229"/>
                  </a:lnTo>
                  <a:lnTo>
                    <a:pt x="15" y="247"/>
                  </a:lnTo>
                  <a:lnTo>
                    <a:pt x="15" y="268"/>
                  </a:lnTo>
                  <a:lnTo>
                    <a:pt x="10" y="271"/>
                  </a:lnTo>
                  <a:lnTo>
                    <a:pt x="0" y="279"/>
                  </a:lnTo>
                  <a:lnTo>
                    <a:pt x="193" y="264"/>
                  </a:lnTo>
                  <a:lnTo>
                    <a:pt x="433" y="242"/>
                  </a:lnTo>
                  <a:lnTo>
                    <a:pt x="526" y="232"/>
                  </a:lnTo>
                  <a:lnTo>
                    <a:pt x="528" y="201"/>
                  </a:lnTo>
                  <a:lnTo>
                    <a:pt x="536" y="201"/>
                  </a:lnTo>
                  <a:lnTo>
                    <a:pt x="540" y="201"/>
                  </a:lnTo>
                  <a:lnTo>
                    <a:pt x="546" y="193"/>
                  </a:lnTo>
                  <a:lnTo>
                    <a:pt x="548" y="186"/>
                  </a:lnTo>
                  <a:lnTo>
                    <a:pt x="546" y="182"/>
                  </a:lnTo>
                  <a:lnTo>
                    <a:pt x="550" y="175"/>
                  </a:lnTo>
                  <a:lnTo>
                    <a:pt x="558" y="164"/>
                  </a:lnTo>
                  <a:lnTo>
                    <a:pt x="577" y="156"/>
                  </a:lnTo>
                  <a:lnTo>
                    <a:pt x="597" y="149"/>
                  </a:lnTo>
                  <a:lnTo>
                    <a:pt x="619" y="130"/>
                  </a:lnTo>
                  <a:lnTo>
                    <a:pt x="627" y="128"/>
                  </a:lnTo>
                  <a:lnTo>
                    <a:pt x="642" y="112"/>
                  </a:lnTo>
                  <a:lnTo>
                    <a:pt x="644" y="102"/>
                  </a:lnTo>
                  <a:lnTo>
                    <a:pt x="646" y="102"/>
                  </a:lnTo>
                  <a:lnTo>
                    <a:pt x="652" y="102"/>
                  </a:lnTo>
                  <a:lnTo>
                    <a:pt x="654" y="95"/>
                  </a:lnTo>
                  <a:lnTo>
                    <a:pt x="656" y="93"/>
                  </a:lnTo>
                  <a:lnTo>
                    <a:pt x="664" y="86"/>
                  </a:lnTo>
                  <a:lnTo>
                    <a:pt x="666" y="86"/>
                  </a:lnTo>
                  <a:lnTo>
                    <a:pt x="672" y="91"/>
                  </a:lnTo>
                  <a:lnTo>
                    <a:pt x="680" y="86"/>
                  </a:lnTo>
                  <a:lnTo>
                    <a:pt x="680" y="82"/>
                  </a:lnTo>
                  <a:lnTo>
                    <a:pt x="692" y="73"/>
                  </a:lnTo>
                  <a:lnTo>
                    <a:pt x="701" y="69"/>
                  </a:lnTo>
                  <a:lnTo>
                    <a:pt x="715" y="69"/>
                  </a:lnTo>
                  <a:lnTo>
                    <a:pt x="731" y="41"/>
                  </a:lnTo>
                  <a:lnTo>
                    <a:pt x="743" y="32"/>
                  </a:lnTo>
                  <a:lnTo>
                    <a:pt x="743" y="26"/>
                  </a:lnTo>
                  <a:lnTo>
                    <a:pt x="745" y="17"/>
                  </a:lnTo>
                  <a:lnTo>
                    <a:pt x="745" y="8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AC0000">
                <a:alpha val="5411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" name="Freeform 60"/>
            <p:cNvSpPr>
              <a:spLocks/>
            </p:cNvSpPr>
            <p:nvPr/>
          </p:nvSpPr>
          <p:spPr bwMode="auto">
            <a:xfrm>
              <a:off x="3804928" y="2634693"/>
              <a:ext cx="342311" cy="360233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134" y="17"/>
                </a:cxn>
                <a:cxn ang="0">
                  <a:pos x="140" y="39"/>
                </a:cxn>
                <a:cxn ang="0">
                  <a:pos x="130" y="93"/>
                </a:cxn>
                <a:cxn ang="0">
                  <a:pos x="132" y="108"/>
                </a:cxn>
                <a:cxn ang="0">
                  <a:pos x="122" y="132"/>
                </a:cxn>
                <a:cxn ang="0">
                  <a:pos x="101" y="156"/>
                </a:cxn>
                <a:cxn ang="0">
                  <a:pos x="91" y="162"/>
                </a:cxn>
                <a:cxn ang="0">
                  <a:pos x="75" y="169"/>
                </a:cxn>
                <a:cxn ang="0">
                  <a:pos x="67" y="182"/>
                </a:cxn>
                <a:cxn ang="0">
                  <a:pos x="61" y="218"/>
                </a:cxn>
                <a:cxn ang="0">
                  <a:pos x="43" y="216"/>
                </a:cxn>
                <a:cxn ang="0">
                  <a:pos x="26" y="244"/>
                </a:cxn>
                <a:cxn ang="0">
                  <a:pos x="26" y="270"/>
                </a:cxn>
                <a:cxn ang="0">
                  <a:pos x="12" y="294"/>
                </a:cxn>
                <a:cxn ang="0">
                  <a:pos x="4" y="309"/>
                </a:cxn>
                <a:cxn ang="0">
                  <a:pos x="2" y="329"/>
                </a:cxn>
                <a:cxn ang="0">
                  <a:pos x="22" y="361"/>
                </a:cxn>
                <a:cxn ang="0">
                  <a:pos x="36" y="383"/>
                </a:cxn>
                <a:cxn ang="0">
                  <a:pos x="51" y="385"/>
                </a:cxn>
                <a:cxn ang="0">
                  <a:pos x="57" y="390"/>
                </a:cxn>
                <a:cxn ang="0">
                  <a:pos x="69" y="394"/>
                </a:cxn>
                <a:cxn ang="0">
                  <a:pos x="69" y="407"/>
                </a:cxn>
                <a:cxn ang="0">
                  <a:pos x="103" y="429"/>
                </a:cxn>
                <a:cxn ang="0">
                  <a:pos x="122" y="420"/>
                </a:cxn>
                <a:cxn ang="0">
                  <a:pos x="130" y="409"/>
                </a:cxn>
                <a:cxn ang="0">
                  <a:pos x="142" y="418"/>
                </a:cxn>
                <a:cxn ang="0">
                  <a:pos x="172" y="407"/>
                </a:cxn>
                <a:cxn ang="0">
                  <a:pos x="179" y="392"/>
                </a:cxn>
                <a:cxn ang="0">
                  <a:pos x="201" y="381"/>
                </a:cxn>
                <a:cxn ang="0">
                  <a:pos x="223" y="364"/>
                </a:cxn>
                <a:cxn ang="0">
                  <a:pos x="219" y="340"/>
                </a:cxn>
                <a:cxn ang="0">
                  <a:pos x="254" y="229"/>
                </a:cxn>
                <a:cxn ang="0">
                  <a:pos x="268" y="238"/>
                </a:cxn>
                <a:cxn ang="0">
                  <a:pos x="276" y="249"/>
                </a:cxn>
                <a:cxn ang="0">
                  <a:pos x="296" y="231"/>
                </a:cxn>
                <a:cxn ang="0">
                  <a:pos x="308" y="190"/>
                </a:cxn>
                <a:cxn ang="0">
                  <a:pos x="327" y="177"/>
                </a:cxn>
                <a:cxn ang="0">
                  <a:pos x="341" y="166"/>
                </a:cxn>
                <a:cxn ang="0">
                  <a:pos x="351" y="145"/>
                </a:cxn>
                <a:cxn ang="0">
                  <a:pos x="347" y="138"/>
                </a:cxn>
                <a:cxn ang="0">
                  <a:pos x="351" y="110"/>
                </a:cxn>
                <a:cxn ang="0">
                  <a:pos x="396" y="134"/>
                </a:cxn>
                <a:cxn ang="0">
                  <a:pos x="404" y="134"/>
                </a:cxn>
                <a:cxn ang="0">
                  <a:pos x="408" y="112"/>
                </a:cxn>
                <a:cxn ang="0">
                  <a:pos x="394" y="89"/>
                </a:cxn>
                <a:cxn ang="0">
                  <a:pos x="384" y="80"/>
                </a:cxn>
                <a:cxn ang="0">
                  <a:pos x="369" y="78"/>
                </a:cxn>
                <a:cxn ang="0">
                  <a:pos x="339" y="95"/>
                </a:cxn>
                <a:cxn ang="0">
                  <a:pos x="317" y="97"/>
                </a:cxn>
                <a:cxn ang="0">
                  <a:pos x="306" y="104"/>
                </a:cxn>
                <a:cxn ang="0">
                  <a:pos x="294" y="117"/>
                </a:cxn>
                <a:cxn ang="0">
                  <a:pos x="268" y="143"/>
                </a:cxn>
                <a:cxn ang="0">
                  <a:pos x="258" y="153"/>
                </a:cxn>
                <a:cxn ang="0">
                  <a:pos x="156" y="108"/>
                </a:cxn>
              </a:cxnLst>
              <a:rect l="0" t="0" r="r" b="b"/>
              <a:pathLst>
                <a:path w="408" h="429">
                  <a:moveTo>
                    <a:pt x="140" y="0"/>
                  </a:moveTo>
                  <a:lnTo>
                    <a:pt x="136" y="0"/>
                  </a:lnTo>
                  <a:lnTo>
                    <a:pt x="130" y="4"/>
                  </a:lnTo>
                  <a:lnTo>
                    <a:pt x="134" y="17"/>
                  </a:lnTo>
                  <a:lnTo>
                    <a:pt x="122" y="28"/>
                  </a:lnTo>
                  <a:lnTo>
                    <a:pt x="140" y="39"/>
                  </a:lnTo>
                  <a:lnTo>
                    <a:pt x="132" y="82"/>
                  </a:lnTo>
                  <a:lnTo>
                    <a:pt x="130" y="93"/>
                  </a:lnTo>
                  <a:lnTo>
                    <a:pt x="130" y="102"/>
                  </a:lnTo>
                  <a:lnTo>
                    <a:pt x="132" y="108"/>
                  </a:lnTo>
                  <a:lnTo>
                    <a:pt x="132" y="123"/>
                  </a:lnTo>
                  <a:lnTo>
                    <a:pt x="122" y="132"/>
                  </a:lnTo>
                  <a:lnTo>
                    <a:pt x="118" y="134"/>
                  </a:lnTo>
                  <a:lnTo>
                    <a:pt x="101" y="156"/>
                  </a:lnTo>
                  <a:lnTo>
                    <a:pt x="101" y="160"/>
                  </a:lnTo>
                  <a:lnTo>
                    <a:pt x="91" y="162"/>
                  </a:lnTo>
                  <a:lnTo>
                    <a:pt x="83" y="160"/>
                  </a:lnTo>
                  <a:lnTo>
                    <a:pt x="75" y="169"/>
                  </a:lnTo>
                  <a:lnTo>
                    <a:pt x="75" y="173"/>
                  </a:lnTo>
                  <a:lnTo>
                    <a:pt x="67" y="182"/>
                  </a:lnTo>
                  <a:lnTo>
                    <a:pt x="59" y="203"/>
                  </a:lnTo>
                  <a:lnTo>
                    <a:pt x="61" y="218"/>
                  </a:lnTo>
                  <a:lnTo>
                    <a:pt x="51" y="229"/>
                  </a:lnTo>
                  <a:lnTo>
                    <a:pt x="43" y="216"/>
                  </a:lnTo>
                  <a:lnTo>
                    <a:pt x="36" y="216"/>
                  </a:lnTo>
                  <a:lnTo>
                    <a:pt x="26" y="244"/>
                  </a:lnTo>
                  <a:lnTo>
                    <a:pt x="28" y="260"/>
                  </a:lnTo>
                  <a:lnTo>
                    <a:pt x="26" y="270"/>
                  </a:lnTo>
                  <a:lnTo>
                    <a:pt x="22" y="277"/>
                  </a:lnTo>
                  <a:lnTo>
                    <a:pt x="12" y="294"/>
                  </a:lnTo>
                  <a:lnTo>
                    <a:pt x="0" y="294"/>
                  </a:lnTo>
                  <a:lnTo>
                    <a:pt x="4" y="309"/>
                  </a:lnTo>
                  <a:lnTo>
                    <a:pt x="4" y="320"/>
                  </a:lnTo>
                  <a:lnTo>
                    <a:pt x="2" y="329"/>
                  </a:lnTo>
                  <a:lnTo>
                    <a:pt x="4" y="335"/>
                  </a:lnTo>
                  <a:lnTo>
                    <a:pt x="22" y="361"/>
                  </a:lnTo>
                  <a:lnTo>
                    <a:pt x="34" y="381"/>
                  </a:lnTo>
                  <a:lnTo>
                    <a:pt x="36" y="383"/>
                  </a:lnTo>
                  <a:lnTo>
                    <a:pt x="41" y="381"/>
                  </a:lnTo>
                  <a:lnTo>
                    <a:pt x="51" y="385"/>
                  </a:lnTo>
                  <a:lnTo>
                    <a:pt x="53" y="390"/>
                  </a:lnTo>
                  <a:lnTo>
                    <a:pt x="57" y="390"/>
                  </a:lnTo>
                  <a:lnTo>
                    <a:pt x="63" y="394"/>
                  </a:lnTo>
                  <a:lnTo>
                    <a:pt x="69" y="394"/>
                  </a:lnTo>
                  <a:lnTo>
                    <a:pt x="73" y="396"/>
                  </a:lnTo>
                  <a:lnTo>
                    <a:pt x="69" y="407"/>
                  </a:lnTo>
                  <a:lnTo>
                    <a:pt x="83" y="420"/>
                  </a:lnTo>
                  <a:lnTo>
                    <a:pt x="103" y="429"/>
                  </a:lnTo>
                  <a:lnTo>
                    <a:pt x="112" y="429"/>
                  </a:lnTo>
                  <a:lnTo>
                    <a:pt x="122" y="420"/>
                  </a:lnTo>
                  <a:lnTo>
                    <a:pt x="124" y="413"/>
                  </a:lnTo>
                  <a:lnTo>
                    <a:pt x="130" y="409"/>
                  </a:lnTo>
                  <a:lnTo>
                    <a:pt x="138" y="416"/>
                  </a:lnTo>
                  <a:lnTo>
                    <a:pt x="142" y="418"/>
                  </a:lnTo>
                  <a:lnTo>
                    <a:pt x="148" y="416"/>
                  </a:lnTo>
                  <a:lnTo>
                    <a:pt x="172" y="407"/>
                  </a:lnTo>
                  <a:lnTo>
                    <a:pt x="174" y="392"/>
                  </a:lnTo>
                  <a:lnTo>
                    <a:pt x="179" y="392"/>
                  </a:lnTo>
                  <a:lnTo>
                    <a:pt x="183" y="396"/>
                  </a:lnTo>
                  <a:lnTo>
                    <a:pt x="201" y="381"/>
                  </a:lnTo>
                  <a:lnTo>
                    <a:pt x="207" y="385"/>
                  </a:lnTo>
                  <a:lnTo>
                    <a:pt x="223" y="364"/>
                  </a:lnTo>
                  <a:lnTo>
                    <a:pt x="219" y="355"/>
                  </a:lnTo>
                  <a:lnTo>
                    <a:pt x="219" y="340"/>
                  </a:lnTo>
                  <a:lnTo>
                    <a:pt x="235" y="309"/>
                  </a:lnTo>
                  <a:lnTo>
                    <a:pt x="254" y="229"/>
                  </a:lnTo>
                  <a:lnTo>
                    <a:pt x="258" y="229"/>
                  </a:lnTo>
                  <a:lnTo>
                    <a:pt x="268" y="238"/>
                  </a:lnTo>
                  <a:lnTo>
                    <a:pt x="270" y="242"/>
                  </a:lnTo>
                  <a:lnTo>
                    <a:pt x="276" y="249"/>
                  </a:lnTo>
                  <a:lnTo>
                    <a:pt x="288" y="244"/>
                  </a:lnTo>
                  <a:lnTo>
                    <a:pt x="296" y="231"/>
                  </a:lnTo>
                  <a:lnTo>
                    <a:pt x="302" y="201"/>
                  </a:lnTo>
                  <a:lnTo>
                    <a:pt x="308" y="190"/>
                  </a:lnTo>
                  <a:lnTo>
                    <a:pt x="321" y="195"/>
                  </a:lnTo>
                  <a:lnTo>
                    <a:pt x="327" y="177"/>
                  </a:lnTo>
                  <a:lnTo>
                    <a:pt x="335" y="175"/>
                  </a:lnTo>
                  <a:lnTo>
                    <a:pt x="341" y="166"/>
                  </a:lnTo>
                  <a:lnTo>
                    <a:pt x="347" y="149"/>
                  </a:lnTo>
                  <a:lnTo>
                    <a:pt x="351" y="145"/>
                  </a:lnTo>
                  <a:lnTo>
                    <a:pt x="351" y="143"/>
                  </a:lnTo>
                  <a:lnTo>
                    <a:pt x="347" y="138"/>
                  </a:lnTo>
                  <a:lnTo>
                    <a:pt x="349" y="115"/>
                  </a:lnTo>
                  <a:lnTo>
                    <a:pt x="351" y="110"/>
                  </a:lnTo>
                  <a:lnTo>
                    <a:pt x="355" y="108"/>
                  </a:lnTo>
                  <a:lnTo>
                    <a:pt x="396" y="134"/>
                  </a:lnTo>
                  <a:lnTo>
                    <a:pt x="402" y="136"/>
                  </a:lnTo>
                  <a:lnTo>
                    <a:pt x="404" y="134"/>
                  </a:lnTo>
                  <a:lnTo>
                    <a:pt x="408" y="112"/>
                  </a:lnTo>
                  <a:lnTo>
                    <a:pt x="408" y="112"/>
                  </a:lnTo>
                  <a:lnTo>
                    <a:pt x="400" y="89"/>
                  </a:lnTo>
                  <a:lnTo>
                    <a:pt x="394" y="89"/>
                  </a:lnTo>
                  <a:lnTo>
                    <a:pt x="390" y="78"/>
                  </a:lnTo>
                  <a:lnTo>
                    <a:pt x="384" y="80"/>
                  </a:lnTo>
                  <a:lnTo>
                    <a:pt x="375" y="80"/>
                  </a:lnTo>
                  <a:lnTo>
                    <a:pt x="369" y="78"/>
                  </a:lnTo>
                  <a:lnTo>
                    <a:pt x="341" y="86"/>
                  </a:lnTo>
                  <a:lnTo>
                    <a:pt x="339" y="95"/>
                  </a:lnTo>
                  <a:lnTo>
                    <a:pt x="327" y="99"/>
                  </a:lnTo>
                  <a:lnTo>
                    <a:pt x="317" y="97"/>
                  </a:lnTo>
                  <a:lnTo>
                    <a:pt x="312" y="91"/>
                  </a:lnTo>
                  <a:lnTo>
                    <a:pt x="306" y="104"/>
                  </a:lnTo>
                  <a:lnTo>
                    <a:pt x="300" y="106"/>
                  </a:lnTo>
                  <a:lnTo>
                    <a:pt x="294" y="117"/>
                  </a:lnTo>
                  <a:lnTo>
                    <a:pt x="286" y="119"/>
                  </a:lnTo>
                  <a:lnTo>
                    <a:pt x="268" y="143"/>
                  </a:lnTo>
                  <a:lnTo>
                    <a:pt x="264" y="145"/>
                  </a:lnTo>
                  <a:lnTo>
                    <a:pt x="258" y="153"/>
                  </a:lnTo>
                  <a:lnTo>
                    <a:pt x="246" y="91"/>
                  </a:lnTo>
                  <a:lnTo>
                    <a:pt x="156" y="1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AC0000">
                <a:alpha val="5411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" name="Freeform 61"/>
            <p:cNvSpPr>
              <a:spLocks/>
            </p:cNvSpPr>
            <p:nvPr/>
          </p:nvSpPr>
          <p:spPr bwMode="auto">
            <a:xfrm>
              <a:off x="3898123" y="2416940"/>
              <a:ext cx="447155" cy="308260"/>
            </a:xfrm>
            <a:custGeom>
              <a:avLst/>
              <a:gdLst/>
              <a:ahLst/>
              <a:cxnLst>
                <a:cxn ang="0">
                  <a:pos x="134" y="349"/>
                </a:cxn>
                <a:cxn ang="0">
                  <a:pos x="373" y="299"/>
                </a:cxn>
                <a:cxn ang="0">
                  <a:pos x="448" y="284"/>
                </a:cxn>
                <a:cxn ang="0">
                  <a:pos x="450" y="284"/>
                </a:cxn>
                <a:cxn ang="0">
                  <a:pos x="452" y="282"/>
                </a:cxn>
                <a:cxn ang="0">
                  <a:pos x="452" y="273"/>
                </a:cxn>
                <a:cxn ang="0">
                  <a:pos x="462" y="264"/>
                </a:cxn>
                <a:cxn ang="0">
                  <a:pos x="470" y="264"/>
                </a:cxn>
                <a:cxn ang="0">
                  <a:pos x="479" y="266"/>
                </a:cxn>
                <a:cxn ang="0">
                  <a:pos x="501" y="249"/>
                </a:cxn>
                <a:cxn ang="0">
                  <a:pos x="503" y="236"/>
                </a:cxn>
                <a:cxn ang="0">
                  <a:pos x="517" y="221"/>
                </a:cxn>
                <a:cxn ang="0">
                  <a:pos x="531" y="212"/>
                </a:cxn>
                <a:cxn ang="0">
                  <a:pos x="531" y="210"/>
                </a:cxn>
                <a:cxn ang="0">
                  <a:pos x="519" y="199"/>
                </a:cxn>
                <a:cxn ang="0">
                  <a:pos x="515" y="195"/>
                </a:cxn>
                <a:cxn ang="0">
                  <a:pos x="507" y="191"/>
                </a:cxn>
                <a:cxn ang="0">
                  <a:pos x="505" y="188"/>
                </a:cxn>
                <a:cxn ang="0">
                  <a:pos x="497" y="184"/>
                </a:cxn>
                <a:cxn ang="0">
                  <a:pos x="491" y="171"/>
                </a:cxn>
                <a:cxn ang="0">
                  <a:pos x="481" y="169"/>
                </a:cxn>
                <a:cxn ang="0">
                  <a:pos x="479" y="167"/>
                </a:cxn>
                <a:cxn ang="0">
                  <a:pos x="479" y="145"/>
                </a:cxn>
                <a:cxn ang="0">
                  <a:pos x="483" y="141"/>
                </a:cxn>
                <a:cxn ang="0">
                  <a:pos x="483" y="128"/>
                </a:cxn>
                <a:cxn ang="0">
                  <a:pos x="477" y="121"/>
                </a:cxn>
                <a:cxn ang="0">
                  <a:pos x="477" y="117"/>
                </a:cxn>
                <a:cxn ang="0">
                  <a:pos x="477" y="113"/>
                </a:cxn>
                <a:cxn ang="0">
                  <a:pos x="489" y="102"/>
                </a:cxn>
                <a:cxn ang="0">
                  <a:pos x="491" y="84"/>
                </a:cxn>
                <a:cxn ang="0">
                  <a:pos x="491" y="78"/>
                </a:cxn>
                <a:cxn ang="0">
                  <a:pos x="497" y="69"/>
                </a:cxn>
                <a:cxn ang="0">
                  <a:pos x="501" y="67"/>
                </a:cxn>
                <a:cxn ang="0">
                  <a:pos x="495" y="61"/>
                </a:cxn>
                <a:cxn ang="0">
                  <a:pos x="472" y="58"/>
                </a:cxn>
                <a:cxn ang="0">
                  <a:pos x="472" y="56"/>
                </a:cxn>
                <a:cxn ang="0">
                  <a:pos x="468" y="52"/>
                </a:cxn>
                <a:cxn ang="0">
                  <a:pos x="464" y="43"/>
                </a:cxn>
                <a:cxn ang="0">
                  <a:pos x="454" y="19"/>
                </a:cxn>
                <a:cxn ang="0">
                  <a:pos x="448" y="17"/>
                </a:cxn>
                <a:cxn ang="0">
                  <a:pos x="446" y="13"/>
                </a:cxn>
                <a:cxn ang="0">
                  <a:pos x="442" y="15"/>
                </a:cxn>
                <a:cxn ang="0">
                  <a:pos x="440" y="13"/>
                </a:cxn>
                <a:cxn ang="0">
                  <a:pos x="438" y="4"/>
                </a:cxn>
                <a:cxn ang="0">
                  <a:pos x="430" y="0"/>
                </a:cxn>
                <a:cxn ang="0">
                  <a:pos x="65" y="78"/>
                </a:cxn>
                <a:cxn ang="0">
                  <a:pos x="58" y="48"/>
                </a:cxn>
                <a:cxn ang="0">
                  <a:pos x="38" y="67"/>
                </a:cxn>
                <a:cxn ang="0">
                  <a:pos x="34" y="69"/>
                </a:cxn>
                <a:cxn ang="0">
                  <a:pos x="32" y="65"/>
                </a:cxn>
                <a:cxn ang="0">
                  <a:pos x="28" y="65"/>
                </a:cxn>
                <a:cxn ang="0">
                  <a:pos x="24" y="78"/>
                </a:cxn>
                <a:cxn ang="0">
                  <a:pos x="8" y="93"/>
                </a:cxn>
                <a:cxn ang="0">
                  <a:pos x="0" y="97"/>
                </a:cxn>
                <a:cxn ang="0">
                  <a:pos x="28" y="258"/>
                </a:cxn>
                <a:cxn ang="0">
                  <a:pos x="44" y="366"/>
                </a:cxn>
                <a:cxn ang="0">
                  <a:pos x="134" y="349"/>
                </a:cxn>
              </a:cxnLst>
              <a:rect l="0" t="0" r="r" b="b"/>
              <a:pathLst>
                <a:path w="531" h="366">
                  <a:moveTo>
                    <a:pt x="134" y="349"/>
                  </a:moveTo>
                  <a:lnTo>
                    <a:pt x="373" y="299"/>
                  </a:lnTo>
                  <a:lnTo>
                    <a:pt x="448" y="284"/>
                  </a:lnTo>
                  <a:lnTo>
                    <a:pt x="450" y="284"/>
                  </a:lnTo>
                  <a:lnTo>
                    <a:pt x="452" y="282"/>
                  </a:lnTo>
                  <a:lnTo>
                    <a:pt x="452" y="273"/>
                  </a:lnTo>
                  <a:lnTo>
                    <a:pt x="462" y="264"/>
                  </a:lnTo>
                  <a:lnTo>
                    <a:pt x="470" y="264"/>
                  </a:lnTo>
                  <a:lnTo>
                    <a:pt x="479" y="266"/>
                  </a:lnTo>
                  <a:lnTo>
                    <a:pt x="501" y="249"/>
                  </a:lnTo>
                  <a:lnTo>
                    <a:pt x="503" y="236"/>
                  </a:lnTo>
                  <a:lnTo>
                    <a:pt x="517" y="221"/>
                  </a:lnTo>
                  <a:lnTo>
                    <a:pt x="531" y="212"/>
                  </a:lnTo>
                  <a:lnTo>
                    <a:pt x="531" y="210"/>
                  </a:lnTo>
                  <a:lnTo>
                    <a:pt x="519" y="199"/>
                  </a:lnTo>
                  <a:lnTo>
                    <a:pt x="515" y="195"/>
                  </a:lnTo>
                  <a:lnTo>
                    <a:pt x="507" y="191"/>
                  </a:lnTo>
                  <a:lnTo>
                    <a:pt x="505" y="188"/>
                  </a:lnTo>
                  <a:lnTo>
                    <a:pt x="497" y="184"/>
                  </a:lnTo>
                  <a:lnTo>
                    <a:pt x="491" y="171"/>
                  </a:lnTo>
                  <a:lnTo>
                    <a:pt x="481" y="169"/>
                  </a:lnTo>
                  <a:lnTo>
                    <a:pt x="479" y="167"/>
                  </a:lnTo>
                  <a:lnTo>
                    <a:pt x="479" y="145"/>
                  </a:lnTo>
                  <a:lnTo>
                    <a:pt x="483" y="141"/>
                  </a:lnTo>
                  <a:lnTo>
                    <a:pt x="483" y="128"/>
                  </a:lnTo>
                  <a:lnTo>
                    <a:pt x="477" y="121"/>
                  </a:lnTo>
                  <a:lnTo>
                    <a:pt x="477" y="117"/>
                  </a:lnTo>
                  <a:lnTo>
                    <a:pt x="477" y="113"/>
                  </a:lnTo>
                  <a:lnTo>
                    <a:pt x="489" y="102"/>
                  </a:lnTo>
                  <a:lnTo>
                    <a:pt x="491" y="84"/>
                  </a:lnTo>
                  <a:lnTo>
                    <a:pt x="491" y="78"/>
                  </a:lnTo>
                  <a:lnTo>
                    <a:pt x="497" y="69"/>
                  </a:lnTo>
                  <a:lnTo>
                    <a:pt x="501" y="67"/>
                  </a:lnTo>
                  <a:lnTo>
                    <a:pt x="495" y="61"/>
                  </a:lnTo>
                  <a:lnTo>
                    <a:pt x="472" y="58"/>
                  </a:lnTo>
                  <a:lnTo>
                    <a:pt x="472" y="56"/>
                  </a:lnTo>
                  <a:lnTo>
                    <a:pt x="468" y="52"/>
                  </a:lnTo>
                  <a:lnTo>
                    <a:pt x="464" y="43"/>
                  </a:lnTo>
                  <a:lnTo>
                    <a:pt x="454" y="19"/>
                  </a:lnTo>
                  <a:lnTo>
                    <a:pt x="448" y="17"/>
                  </a:lnTo>
                  <a:lnTo>
                    <a:pt x="446" y="13"/>
                  </a:lnTo>
                  <a:lnTo>
                    <a:pt x="442" y="15"/>
                  </a:lnTo>
                  <a:lnTo>
                    <a:pt x="440" y="13"/>
                  </a:lnTo>
                  <a:lnTo>
                    <a:pt x="438" y="4"/>
                  </a:lnTo>
                  <a:lnTo>
                    <a:pt x="430" y="0"/>
                  </a:lnTo>
                  <a:lnTo>
                    <a:pt x="65" y="78"/>
                  </a:lnTo>
                  <a:lnTo>
                    <a:pt x="58" y="48"/>
                  </a:lnTo>
                  <a:lnTo>
                    <a:pt x="38" y="67"/>
                  </a:lnTo>
                  <a:lnTo>
                    <a:pt x="34" y="69"/>
                  </a:lnTo>
                  <a:lnTo>
                    <a:pt x="32" y="65"/>
                  </a:lnTo>
                  <a:lnTo>
                    <a:pt x="28" y="65"/>
                  </a:lnTo>
                  <a:lnTo>
                    <a:pt x="24" y="78"/>
                  </a:lnTo>
                  <a:lnTo>
                    <a:pt x="8" y="93"/>
                  </a:lnTo>
                  <a:lnTo>
                    <a:pt x="0" y="97"/>
                  </a:lnTo>
                  <a:lnTo>
                    <a:pt x="28" y="258"/>
                  </a:lnTo>
                  <a:lnTo>
                    <a:pt x="44" y="366"/>
                  </a:lnTo>
                  <a:lnTo>
                    <a:pt x="134" y="349"/>
                  </a:lnTo>
                  <a:close/>
                </a:path>
              </a:pathLst>
            </a:custGeom>
            <a:solidFill>
              <a:srgbClr val="AC0000">
                <a:alpha val="60000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" name="Freeform 62"/>
            <p:cNvSpPr>
              <a:spLocks/>
            </p:cNvSpPr>
            <p:nvPr/>
          </p:nvSpPr>
          <p:spPr bwMode="auto">
            <a:xfrm>
              <a:off x="4295095" y="2474290"/>
              <a:ext cx="105740" cy="249117"/>
            </a:xfrm>
            <a:custGeom>
              <a:avLst/>
              <a:gdLst/>
              <a:ahLst/>
              <a:cxnLst>
                <a:cxn ang="0">
                  <a:pos x="0" y="221"/>
                </a:cxn>
                <a:cxn ang="0">
                  <a:pos x="5" y="223"/>
                </a:cxn>
                <a:cxn ang="0">
                  <a:pos x="17" y="243"/>
                </a:cxn>
                <a:cxn ang="0">
                  <a:pos x="43" y="262"/>
                </a:cxn>
                <a:cxn ang="0">
                  <a:pos x="63" y="267"/>
                </a:cxn>
                <a:cxn ang="0">
                  <a:pos x="72" y="282"/>
                </a:cxn>
                <a:cxn ang="0">
                  <a:pos x="76" y="297"/>
                </a:cxn>
                <a:cxn ang="0">
                  <a:pos x="88" y="275"/>
                </a:cxn>
                <a:cxn ang="0">
                  <a:pos x="96" y="245"/>
                </a:cxn>
                <a:cxn ang="0">
                  <a:pos x="114" y="212"/>
                </a:cxn>
                <a:cxn ang="0">
                  <a:pos x="126" y="184"/>
                </a:cxn>
                <a:cxn ang="0">
                  <a:pos x="122" y="134"/>
                </a:cxn>
                <a:cxn ang="0">
                  <a:pos x="112" y="91"/>
                </a:cxn>
                <a:cxn ang="0">
                  <a:pos x="96" y="100"/>
                </a:cxn>
                <a:cxn ang="0">
                  <a:pos x="90" y="95"/>
                </a:cxn>
                <a:cxn ang="0">
                  <a:pos x="84" y="98"/>
                </a:cxn>
                <a:cxn ang="0">
                  <a:pos x="90" y="76"/>
                </a:cxn>
                <a:cxn ang="0">
                  <a:pos x="100" y="72"/>
                </a:cxn>
                <a:cxn ang="0">
                  <a:pos x="100" y="50"/>
                </a:cxn>
                <a:cxn ang="0">
                  <a:pos x="110" y="41"/>
                </a:cxn>
                <a:cxn ang="0">
                  <a:pos x="29" y="0"/>
                </a:cxn>
                <a:cxn ang="0">
                  <a:pos x="19" y="11"/>
                </a:cxn>
                <a:cxn ang="0">
                  <a:pos x="17" y="35"/>
                </a:cxn>
                <a:cxn ang="0">
                  <a:pos x="5" y="50"/>
                </a:cxn>
                <a:cxn ang="0">
                  <a:pos x="11" y="61"/>
                </a:cxn>
                <a:cxn ang="0">
                  <a:pos x="7" y="78"/>
                </a:cxn>
                <a:cxn ang="0">
                  <a:pos x="9" y="102"/>
                </a:cxn>
                <a:cxn ang="0">
                  <a:pos x="25" y="117"/>
                </a:cxn>
                <a:cxn ang="0">
                  <a:pos x="35" y="124"/>
                </a:cxn>
                <a:cxn ang="0">
                  <a:pos x="47" y="132"/>
                </a:cxn>
                <a:cxn ang="0">
                  <a:pos x="59" y="145"/>
                </a:cxn>
                <a:cxn ang="0">
                  <a:pos x="31" y="169"/>
                </a:cxn>
                <a:cxn ang="0">
                  <a:pos x="7" y="199"/>
                </a:cxn>
              </a:cxnLst>
              <a:rect l="0" t="0" r="r" b="b"/>
              <a:pathLst>
                <a:path w="126" h="297">
                  <a:moveTo>
                    <a:pt x="7" y="199"/>
                  </a:moveTo>
                  <a:lnTo>
                    <a:pt x="0" y="221"/>
                  </a:lnTo>
                  <a:lnTo>
                    <a:pt x="0" y="225"/>
                  </a:lnTo>
                  <a:lnTo>
                    <a:pt x="5" y="223"/>
                  </a:lnTo>
                  <a:lnTo>
                    <a:pt x="9" y="234"/>
                  </a:lnTo>
                  <a:lnTo>
                    <a:pt x="17" y="243"/>
                  </a:lnTo>
                  <a:lnTo>
                    <a:pt x="23" y="251"/>
                  </a:lnTo>
                  <a:lnTo>
                    <a:pt x="43" y="262"/>
                  </a:lnTo>
                  <a:lnTo>
                    <a:pt x="49" y="264"/>
                  </a:lnTo>
                  <a:lnTo>
                    <a:pt x="63" y="267"/>
                  </a:lnTo>
                  <a:lnTo>
                    <a:pt x="69" y="269"/>
                  </a:lnTo>
                  <a:lnTo>
                    <a:pt x="72" y="282"/>
                  </a:lnTo>
                  <a:lnTo>
                    <a:pt x="69" y="290"/>
                  </a:lnTo>
                  <a:lnTo>
                    <a:pt x="76" y="297"/>
                  </a:lnTo>
                  <a:lnTo>
                    <a:pt x="80" y="290"/>
                  </a:lnTo>
                  <a:lnTo>
                    <a:pt x="88" y="275"/>
                  </a:lnTo>
                  <a:lnTo>
                    <a:pt x="88" y="262"/>
                  </a:lnTo>
                  <a:lnTo>
                    <a:pt x="96" y="245"/>
                  </a:lnTo>
                  <a:lnTo>
                    <a:pt x="102" y="230"/>
                  </a:lnTo>
                  <a:lnTo>
                    <a:pt x="114" y="212"/>
                  </a:lnTo>
                  <a:lnTo>
                    <a:pt x="120" y="197"/>
                  </a:lnTo>
                  <a:lnTo>
                    <a:pt x="126" y="184"/>
                  </a:lnTo>
                  <a:lnTo>
                    <a:pt x="126" y="173"/>
                  </a:lnTo>
                  <a:lnTo>
                    <a:pt x="122" y="134"/>
                  </a:lnTo>
                  <a:lnTo>
                    <a:pt x="118" y="102"/>
                  </a:lnTo>
                  <a:lnTo>
                    <a:pt x="112" y="91"/>
                  </a:lnTo>
                  <a:lnTo>
                    <a:pt x="100" y="95"/>
                  </a:lnTo>
                  <a:lnTo>
                    <a:pt x="96" y="100"/>
                  </a:lnTo>
                  <a:lnTo>
                    <a:pt x="92" y="98"/>
                  </a:lnTo>
                  <a:lnTo>
                    <a:pt x="90" y="95"/>
                  </a:lnTo>
                  <a:lnTo>
                    <a:pt x="86" y="98"/>
                  </a:lnTo>
                  <a:lnTo>
                    <a:pt x="84" y="98"/>
                  </a:lnTo>
                  <a:lnTo>
                    <a:pt x="84" y="91"/>
                  </a:lnTo>
                  <a:lnTo>
                    <a:pt x="90" y="76"/>
                  </a:lnTo>
                  <a:lnTo>
                    <a:pt x="94" y="74"/>
                  </a:lnTo>
                  <a:lnTo>
                    <a:pt x="100" y="72"/>
                  </a:lnTo>
                  <a:lnTo>
                    <a:pt x="98" y="59"/>
                  </a:lnTo>
                  <a:lnTo>
                    <a:pt x="100" y="50"/>
                  </a:lnTo>
                  <a:lnTo>
                    <a:pt x="104" y="46"/>
                  </a:lnTo>
                  <a:lnTo>
                    <a:pt x="110" y="41"/>
                  </a:lnTo>
                  <a:lnTo>
                    <a:pt x="104" y="28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19" y="11"/>
                  </a:lnTo>
                  <a:lnTo>
                    <a:pt x="19" y="17"/>
                  </a:lnTo>
                  <a:lnTo>
                    <a:pt x="17" y="35"/>
                  </a:lnTo>
                  <a:lnTo>
                    <a:pt x="5" y="46"/>
                  </a:lnTo>
                  <a:lnTo>
                    <a:pt x="5" y="50"/>
                  </a:lnTo>
                  <a:lnTo>
                    <a:pt x="5" y="54"/>
                  </a:lnTo>
                  <a:lnTo>
                    <a:pt x="11" y="61"/>
                  </a:lnTo>
                  <a:lnTo>
                    <a:pt x="11" y="74"/>
                  </a:lnTo>
                  <a:lnTo>
                    <a:pt x="7" y="78"/>
                  </a:lnTo>
                  <a:lnTo>
                    <a:pt x="7" y="100"/>
                  </a:lnTo>
                  <a:lnTo>
                    <a:pt x="9" y="102"/>
                  </a:lnTo>
                  <a:lnTo>
                    <a:pt x="19" y="104"/>
                  </a:lnTo>
                  <a:lnTo>
                    <a:pt x="25" y="117"/>
                  </a:lnTo>
                  <a:lnTo>
                    <a:pt x="33" y="121"/>
                  </a:lnTo>
                  <a:lnTo>
                    <a:pt x="35" y="124"/>
                  </a:lnTo>
                  <a:lnTo>
                    <a:pt x="43" y="128"/>
                  </a:lnTo>
                  <a:lnTo>
                    <a:pt x="47" y="132"/>
                  </a:lnTo>
                  <a:lnTo>
                    <a:pt x="59" y="143"/>
                  </a:lnTo>
                  <a:lnTo>
                    <a:pt x="59" y="145"/>
                  </a:lnTo>
                  <a:lnTo>
                    <a:pt x="45" y="154"/>
                  </a:lnTo>
                  <a:lnTo>
                    <a:pt x="31" y="169"/>
                  </a:lnTo>
                  <a:lnTo>
                    <a:pt x="29" y="182"/>
                  </a:lnTo>
                  <a:lnTo>
                    <a:pt x="7" y="199"/>
                  </a:lnTo>
                  <a:close/>
                </a:path>
              </a:pathLst>
            </a:custGeom>
            <a:solidFill>
              <a:srgbClr val="AC0000">
                <a:alpha val="2313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Freeform 63"/>
            <p:cNvSpPr>
              <a:spLocks/>
            </p:cNvSpPr>
            <p:nvPr/>
          </p:nvSpPr>
          <p:spPr bwMode="auto">
            <a:xfrm>
              <a:off x="4327355" y="2054018"/>
              <a:ext cx="132623" cy="256285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6" y="49"/>
                </a:cxn>
                <a:cxn ang="0">
                  <a:pos x="4" y="56"/>
                </a:cxn>
                <a:cxn ang="0">
                  <a:pos x="8" y="60"/>
                </a:cxn>
                <a:cxn ang="0">
                  <a:pos x="8" y="65"/>
                </a:cxn>
                <a:cxn ang="0">
                  <a:pos x="22" y="101"/>
                </a:cxn>
                <a:cxn ang="0">
                  <a:pos x="26" y="125"/>
                </a:cxn>
                <a:cxn ang="0">
                  <a:pos x="20" y="138"/>
                </a:cxn>
                <a:cxn ang="0">
                  <a:pos x="22" y="151"/>
                </a:cxn>
                <a:cxn ang="0">
                  <a:pos x="37" y="186"/>
                </a:cxn>
                <a:cxn ang="0">
                  <a:pos x="35" y="201"/>
                </a:cxn>
                <a:cxn ang="0">
                  <a:pos x="37" y="208"/>
                </a:cxn>
                <a:cxn ang="0">
                  <a:pos x="39" y="205"/>
                </a:cxn>
                <a:cxn ang="0">
                  <a:pos x="39" y="201"/>
                </a:cxn>
                <a:cxn ang="0">
                  <a:pos x="43" y="201"/>
                </a:cxn>
                <a:cxn ang="0">
                  <a:pos x="53" y="218"/>
                </a:cxn>
                <a:cxn ang="0">
                  <a:pos x="57" y="247"/>
                </a:cxn>
                <a:cxn ang="0">
                  <a:pos x="57" y="264"/>
                </a:cxn>
                <a:cxn ang="0">
                  <a:pos x="63" y="286"/>
                </a:cxn>
                <a:cxn ang="0">
                  <a:pos x="73" y="305"/>
                </a:cxn>
                <a:cxn ang="0">
                  <a:pos x="134" y="290"/>
                </a:cxn>
                <a:cxn ang="0">
                  <a:pos x="132" y="283"/>
                </a:cxn>
                <a:cxn ang="0">
                  <a:pos x="126" y="275"/>
                </a:cxn>
                <a:cxn ang="0">
                  <a:pos x="126" y="264"/>
                </a:cxn>
                <a:cxn ang="0">
                  <a:pos x="128" y="260"/>
                </a:cxn>
                <a:cxn ang="0">
                  <a:pos x="126" y="249"/>
                </a:cxn>
                <a:cxn ang="0">
                  <a:pos x="122" y="199"/>
                </a:cxn>
                <a:cxn ang="0">
                  <a:pos x="122" y="184"/>
                </a:cxn>
                <a:cxn ang="0">
                  <a:pos x="126" y="153"/>
                </a:cxn>
                <a:cxn ang="0">
                  <a:pos x="132" y="134"/>
                </a:cxn>
                <a:cxn ang="0">
                  <a:pos x="132" y="121"/>
                </a:cxn>
                <a:cxn ang="0">
                  <a:pos x="128" y="110"/>
                </a:cxn>
                <a:cxn ang="0">
                  <a:pos x="128" y="99"/>
                </a:cxn>
                <a:cxn ang="0">
                  <a:pos x="130" y="93"/>
                </a:cxn>
                <a:cxn ang="0">
                  <a:pos x="148" y="75"/>
                </a:cxn>
                <a:cxn ang="0">
                  <a:pos x="158" y="49"/>
                </a:cxn>
                <a:cxn ang="0">
                  <a:pos x="148" y="34"/>
                </a:cxn>
                <a:cxn ang="0">
                  <a:pos x="146" y="28"/>
                </a:cxn>
                <a:cxn ang="0">
                  <a:pos x="150" y="23"/>
                </a:cxn>
                <a:cxn ang="0">
                  <a:pos x="150" y="17"/>
                </a:cxn>
                <a:cxn ang="0">
                  <a:pos x="146" y="0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58" h="305">
                  <a:moveTo>
                    <a:pt x="0" y="39"/>
                  </a:moveTo>
                  <a:lnTo>
                    <a:pt x="6" y="49"/>
                  </a:lnTo>
                  <a:lnTo>
                    <a:pt x="4" y="56"/>
                  </a:lnTo>
                  <a:lnTo>
                    <a:pt x="8" y="60"/>
                  </a:lnTo>
                  <a:lnTo>
                    <a:pt x="8" y="65"/>
                  </a:lnTo>
                  <a:lnTo>
                    <a:pt x="22" y="101"/>
                  </a:lnTo>
                  <a:lnTo>
                    <a:pt x="26" y="125"/>
                  </a:lnTo>
                  <a:lnTo>
                    <a:pt x="20" y="138"/>
                  </a:lnTo>
                  <a:lnTo>
                    <a:pt x="22" y="151"/>
                  </a:lnTo>
                  <a:lnTo>
                    <a:pt x="37" y="186"/>
                  </a:lnTo>
                  <a:lnTo>
                    <a:pt x="35" y="201"/>
                  </a:lnTo>
                  <a:lnTo>
                    <a:pt x="37" y="208"/>
                  </a:lnTo>
                  <a:lnTo>
                    <a:pt x="39" y="205"/>
                  </a:lnTo>
                  <a:lnTo>
                    <a:pt x="39" y="201"/>
                  </a:lnTo>
                  <a:lnTo>
                    <a:pt x="43" y="201"/>
                  </a:lnTo>
                  <a:lnTo>
                    <a:pt x="53" y="218"/>
                  </a:lnTo>
                  <a:lnTo>
                    <a:pt x="57" y="247"/>
                  </a:lnTo>
                  <a:lnTo>
                    <a:pt x="57" y="264"/>
                  </a:lnTo>
                  <a:lnTo>
                    <a:pt x="63" y="286"/>
                  </a:lnTo>
                  <a:lnTo>
                    <a:pt x="73" y="305"/>
                  </a:lnTo>
                  <a:lnTo>
                    <a:pt x="134" y="290"/>
                  </a:lnTo>
                  <a:lnTo>
                    <a:pt x="132" y="283"/>
                  </a:lnTo>
                  <a:lnTo>
                    <a:pt x="126" y="275"/>
                  </a:lnTo>
                  <a:lnTo>
                    <a:pt x="126" y="264"/>
                  </a:lnTo>
                  <a:lnTo>
                    <a:pt x="128" y="260"/>
                  </a:lnTo>
                  <a:lnTo>
                    <a:pt x="126" y="249"/>
                  </a:lnTo>
                  <a:lnTo>
                    <a:pt x="122" y="199"/>
                  </a:lnTo>
                  <a:lnTo>
                    <a:pt x="122" y="184"/>
                  </a:lnTo>
                  <a:lnTo>
                    <a:pt x="126" y="153"/>
                  </a:lnTo>
                  <a:lnTo>
                    <a:pt x="132" y="134"/>
                  </a:lnTo>
                  <a:lnTo>
                    <a:pt x="132" y="121"/>
                  </a:lnTo>
                  <a:lnTo>
                    <a:pt x="128" y="110"/>
                  </a:lnTo>
                  <a:lnTo>
                    <a:pt x="128" y="99"/>
                  </a:lnTo>
                  <a:lnTo>
                    <a:pt x="130" y="93"/>
                  </a:lnTo>
                  <a:lnTo>
                    <a:pt x="148" y="75"/>
                  </a:lnTo>
                  <a:lnTo>
                    <a:pt x="158" y="49"/>
                  </a:lnTo>
                  <a:lnTo>
                    <a:pt x="148" y="34"/>
                  </a:lnTo>
                  <a:lnTo>
                    <a:pt x="146" y="28"/>
                  </a:lnTo>
                  <a:lnTo>
                    <a:pt x="150" y="23"/>
                  </a:lnTo>
                  <a:lnTo>
                    <a:pt x="150" y="17"/>
                  </a:lnTo>
                  <a:lnTo>
                    <a:pt x="146" y="0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AC0000">
                <a:alpha val="1764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Freeform 64"/>
            <p:cNvSpPr>
              <a:spLocks/>
            </p:cNvSpPr>
            <p:nvPr/>
          </p:nvSpPr>
          <p:spPr bwMode="auto">
            <a:xfrm>
              <a:off x="4471628" y="1758305"/>
              <a:ext cx="278688" cy="478519"/>
            </a:xfrm>
            <a:custGeom>
              <a:avLst/>
              <a:gdLst/>
              <a:ahLst/>
              <a:cxnLst>
                <a:cxn ang="0">
                  <a:pos x="64" y="511"/>
                </a:cxn>
                <a:cxn ang="0">
                  <a:pos x="64" y="524"/>
                </a:cxn>
                <a:cxn ang="0">
                  <a:pos x="81" y="541"/>
                </a:cxn>
                <a:cxn ang="0">
                  <a:pos x="87" y="548"/>
                </a:cxn>
                <a:cxn ang="0">
                  <a:pos x="95" y="569"/>
                </a:cxn>
                <a:cxn ang="0">
                  <a:pos x="99" y="552"/>
                </a:cxn>
                <a:cxn ang="0">
                  <a:pos x="109" y="524"/>
                </a:cxn>
                <a:cxn ang="0">
                  <a:pos x="121" y="491"/>
                </a:cxn>
                <a:cxn ang="0">
                  <a:pos x="119" y="483"/>
                </a:cxn>
                <a:cxn ang="0">
                  <a:pos x="136" y="450"/>
                </a:cxn>
                <a:cxn ang="0">
                  <a:pos x="142" y="461"/>
                </a:cxn>
                <a:cxn ang="0">
                  <a:pos x="148" y="461"/>
                </a:cxn>
                <a:cxn ang="0">
                  <a:pos x="150" y="444"/>
                </a:cxn>
                <a:cxn ang="0">
                  <a:pos x="174" y="435"/>
                </a:cxn>
                <a:cxn ang="0">
                  <a:pos x="176" y="424"/>
                </a:cxn>
                <a:cxn ang="0">
                  <a:pos x="190" y="420"/>
                </a:cxn>
                <a:cxn ang="0">
                  <a:pos x="196" y="400"/>
                </a:cxn>
                <a:cxn ang="0">
                  <a:pos x="205" y="377"/>
                </a:cxn>
                <a:cxn ang="0">
                  <a:pos x="211" y="368"/>
                </a:cxn>
                <a:cxn ang="0">
                  <a:pos x="227" y="368"/>
                </a:cxn>
                <a:cxn ang="0">
                  <a:pos x="235" y="351"/>
                </a:cxn>
                <a:cxn ang="0">
                  <a:pos x="247" y="335"/>
                </a:cxn>
                <a:cxn ang="0">
                  <a:pos x="267" y="346"/>
                </a:cxn>
                <a:cxn ang="0">
                  <a:pos x="292" y="316"/>
                </a:cxn>
                <a:cxn ang="0">
                  <a:pos x="312" y="292"/>
                </a:cxn>
                <a:cxn ang="0">
                  <a:pos x="320" y="290"/>
                </a:cxn>
                <a:cxn ang="0">
                  <a:pos x="332" y="275"/>
                </a:cxn>
                <a:cxn ang="0">
                  <a:pos x="322" y="264"/>
                </a:cxn>
                <a:cxn ang="0">
                  <a:pos x="318" y="262"/>
                </a:cxn>
                <a:cxn ang="0">
                  <a:pos x="322" y="251"/>
                </a:cxn>
                <a:cxn ang="0">
                  <a:pos x="316" y="229"/>
                </a:cxn>
                <a:cxn ang="0">
                  <a:pos x="302" y="225"/>
                </a:cxn>
                <a:cxn ang="0">
                  <a:pos x="292" y="231"/>
                </a:cxn>
                <a:cxn ang="0">
                  <a:pos x="278" y="199"/>
                </a:cxn>
                <a:cxn ang="0">
                  <a:pos x="278" y="188"/>
                </a:cxn>
                <a:cxn ang="0">
                  <a:pos x="269" y="184"/>
                </a:cxn>
                <a:cxn ang="0">
                  <a:pos x="255" y="182"/>
                </a:cxn>
                <a:cxn ang="0">
                  <a:pos x="243" y="179"/>
                </a:cxn>
                <a:cxn ang="0">
                  <a:pos x="237" y="158"/>
                </a:cxn>
                <a:cxn ang="0">
                  <a:pos x="162" y="0"/>
                </a:cxn>
                <a:cxn ang="0">
                  <a:pos x="146" y="0"/>
                </a:cxn>
                <a:cxn ang="0">
                  <a:pos x="140" y="13"/>
                </a:cxn>
                <a:cxn ang="0">
                  <a:pos x="123" y="19"/>
                </a:cxn>
                <a:cxn ang="0">
                  <a:pos x="99" y="36"/>
                </a:cxn>
                <a:cxn ang="0">
                  <a:pos x="93" y="13"/>
                </a:cxn>
                <a:cxn ang="0">
                  <a:pos x="85" y="8"/>
                </a:cxn>
                <a:cxn ang="0">
                  <a:pos x="42" y="117"/>
                </a:cxn>
                <a:cxn ang="0">
                  <a:pos x="46" y="140"/>
                </a:cxn>
                <a:cxn ang="0">
                  <a:pos x="44" y="160"/>
                </a:cxn>
                <a:cxn ang="0">
                  <a:pos x="36" y="173"/>
                </a:cxn>
                <a:cxn ang="0">
                  <a:pos x="40" y="229"/>
                </a:cxn>
                <a:cxn ang="0">
                  <a:pos x="26" y="260"/>
                </a:cxn>
                <a:cxn ang="0">
                  <a:pos x="30" y="281"/>
                </a:cxn>
                <a:cxn ang="0">
                  <a:pos x="22" y="283"/>
                </a:cxn>
                <a:cxn ang="0">
                  <a:pos x="20" y="301"/>
                </a:cxn>
                <a:cxn ang="0">
                  <a:pos x="8" y="296"/>
                </a:cxn>
              </a:cxnLst>
              <a:rect l="0" t="0" r="r" b="b"/>
              <a:pathLst>
                <a:path w="332" h="569">
                  <a:moveTo>
                    <a:pt x="0" y="305"/>
                  </a:moveTo>
                  <a:lnTo>
                    <a:pt x="64" y="511"/>
                  </a:lnTo>
                  <a:lnTo>
                    <a:pt x="66" y="515"/>
                  </a:lnTo>
                  <a:lnTo>
                    <a:pt x="64" y="524"/>
                  </a:lnTo>
                  <a:lnTo>
                    <a:pt x="66" y="528"/>
                  </a:lnTo>
                  <a:lnTo>
                    <a:pt x="81" y="541"/>
                  </a:lnTo>
                  <a:lnTo>
                    <a:pt x="85" y="541"/>
                  </a:lnTo>
                  <a:lnTo>
                    <a:pt x="87" y="548"/>
                  </a:lnTo>
                  <a:lnTo>
                    <a:pt x="87" y="552"/>
                  </a:lnTo>
                  <a:lnTo>
                    <a:pt x="95" y="569"/>
                  </a:lnTo>
                  <a:lnTo>
                    <a:pt x="97" y="565"/>
                  </a:lnTo>
                  <a:lnTo>
                    <a:pt x="99" y="552"/>
                  </a:lnTo>
                  <a:lnTo>
                    <a:pt x="101" y="539"/>
                  </a:lnTo>
                  <a:lnTo>
                    <a:pt x="109" y="524"/>
                  </a:lnTo>
                  <a:lnTo>
                    <a:pt x="113" y="500"/>
                  </a:lnTo>
                  <a:lnTo>
                    <a:pt x="121" y="491"/>
                  </a:lnTo>
                  <a:lnTo>
                    <a:pt x="123" y="487"/>
                  </a:lnTo>
                  <a:lnTo>
                    <a:pt x="119" y="483"/>
                  </a:lnTo>
                  <a:lnTo>
                    <a:pt x="113" y="470"/>
                  </a:lnTo>
                  <a:lnTo>
                    <a:pt x="136" y="450"/>
                  </a:lnTo>
                  <a:lnTo>
                    <a:pt x="140" y="452"/>
                  </a:lnTo>
                  <a:lnTo>
                    <a:pt x="142" y="461"/>
                  </a:lnTo>
                  <a:lnTo>
                    <a:pt x="146" y="465"/>
                  </a:lnTo>
                  <a:lnTo>
                    <a:pt x="148" y="461"/>
                  </a:lnTo>
                  <a:lnTo>
                    <a:pt x="148" y="450"/>
                  </a:lnTo>
                  <a:lnTo>
                    <a:pt x="150" y="444"/>
                  </a:lnTo>
                  <a:lnTo>
                    <a:pt x="166" y="442"/>
                  </a:lnTo>
                  <a:lnTo>
                    <a:pt x="174" y="435"/>
                  </a:lnTo>
                  <a:lnTo>
                    <a:pt x="174" y="426"/>
                  </a:lnTo>
                  <a:lnTo>
                    <a:pt x="176" y="424"/>
                  </a:lnTo>
                  <a:lnTo>
                    <a:pt x="184" y="424"/>
                  </a:lnTo>
                  <a:lnTo>
                    <a:pt x="190" y="420"/>
                  </a:lnTo>
                  <a:lnTo>
                    <a:pt x="192" y="416"/>
                  </a:lnTo>
                  <a:lnTo>
                    <a:pt x="196" y="400"/>
                  </a:lnTo>
                  <a:lnTo>
                    <a:pt x="194" y="390"/>
                  </a:lnTo>
                  <a:lnTo>
                    <a:pt x="205" y="377"/>
                  </a:lnTo>
                  <a:lnTo>
                    <a:pt x="205" y="368"/>
                  </a:lnTo>
                  <a:lnTo>
                    <a:pt x="211" y="368"/>
                  </a:lnTo>
                  <a:lnTo>
                    <a:pt x="221" y="370"/>
                  </a:lnTo>
                  <a:lnTo>
                    <a:pt x="227" y="368"/>
                  </a:lnTo>
                  <a:lnTo>
                    <a:pt x="231" y="361"/>
                  </a:lnTo>
                  <a:lnTo>
                    <a:pt x="235" y="351"/>
                  </a:lnTo>
                  <a:lnTo>
                    <a:pt x="239" y="348"/>
                  </a:lnTo>
                  <a:lnTo>
                    <a:pt x="247" y="335"/>
                  </a:lnTo>
                  <a:lnTo>
                    <a:pt x="259" y="338"/>
                  </a:lnTo>
                  <a:lnTo>
                    <a:pt x="267" y="346"/>
                  </a:lnTo>
                  <a:lnTo>
                    <a:pt x="280" y="322"/>
                  </a:lnTo>
                  <a:lnTo>
                    <a:pt x="292" y="316"/>
                  </a:lnTo>
                  <a:lnTo>
                    <a:pt x="308" y="301"/>
                  </a:lnTo>
                  <a:lnTo>
                    <a:pt x="312" y="292"/>
                  </a:lnTo>
                  <a:lnTo>
                    <a:pt x="314" y="290"/>
                  </a:lnTo>
                  <a:lnTo>
                    <a:pt x="320" y="290"/>
                  </a:lnTo>
                  <a:lnTo>
                    <a:pt x="328" y="286"/>
                  </a:lnTo>
                  <a:lnTo>
                    <a:pt x="332" y="275"/>
                  </a:lnTo>
                  <a:lnTo>
                    <a:pt x="330" y="266"/>
                  </a:lnTo>
                  <a:lnTo>
                    <a:pt x="322" y="264"/>
                  </a:lnTo>
                  <a:lnTo>
                    <a:pt x="322" y="264"/>
                  </a:lnTo>
                  <a:lnTo>
                    <a:pt x="318" y="262"/>
                  </a:lnTo>
                  <a:lnTo>
                    <a:pt x="320" y="253"/>
                  </a:lnTo>
                  <a:lnTo>
                    <a:pt x="322" y="251"/>
                  </a:lnTo>
                  <a:lnTo>
                    <a:pt x="322" y="244"/>
                  </a:lnTo>
                  <a:lnTo>
                    <a:pt x="316" y="229"/>
                  </a:lnTo>
                  <a:lnTo>
                    <a:pt x="308" y="225"/>
                  </a:lnTo>
                  <a:lnTo>
                    <a:pt x="302" y="225"/>
                  </a:lnTo>
                  <a:lnTo>
                    <a:pt x="298" y="229"/>
                  </a:lnTo>
                  <a:lnTo>
                    <a:pt x="292" y="231"/>
                  </a:lnTo>
                  <a:lnTo>
                    <a:pt x="284" y="229"/>
                  </a:lnTo>
                  <a:lnTo>
                    <a:pt x="278" y="199"/>
                  </a:lnTo>
                  <a:lnTo>
                    <a:pt x="280" y="195"/>
                  </a:lnTo>
                  <a:lnTo>
                    <a:pt x="278" y="188"/>
                  </a:lnTo>
                  <a:lnTo>
                    <a:pt x="276" y="184"/>
                  </a:lnTo>
                  <a:lnTo>
                    <a:pt x="269" y="184"/>
                  </a:lnTo>
                  <a:lnTo>
                    <a:pt x="267" y="188"/>
                  </a:lnTo>
                  <a:lnTo>
                    <a:pt x="255" y="182"/>
                  </a:lnTo>
                  <a:lnTo>
                    <a:pt x="247" y="182"/>
                  </a:lnTo>
                  <a:lnTo>
                    <a:pt x="243" y="179"/>
                  </a:lnTo>
                  <a:lnTo>
                    <a:pt x="239" y="162"/>
                  </a:lnTo>
                  <a:lnTo>
                    <a:pt x="237" y="158"/>
                  </a:lnTo>
                  <a:lnTo>
                    <a:pt x="198" y="23"/>
                  </a:lnTo>
                  <a:lnTo>
                    <a:pt x="162" y="0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2" y="6"/>
                  </a:lnTo>
                  <a:lnTo>
                    <a:pt x="140" y="13"/>
                  </a:lnTo>
                  <a:lnTo>
                    <a:pt x="136" y="13"/>
                  </a:lnTo>
                  <a:lnTo>
                    <a:pt x="123" y="19"/>
                  </a:lnTo>
                  <a:lnTo>
                    <a:pt x="105" y="34"/>
                  </a:lnTo>
                  <a:lnTo>
                    <a:pt x="99" y="36"/>
                  </a:lnTo>
                  <a:lnTo>
                    <a:pt x="93" y="26"/>
                  </a:lnTo>
                  <a:lnTo>
                    <a:pt x="93" y="13"/>
                  </a:lnTo>
                  <a:lnTo>
                    <a:pt x="91" y="8"/>
                  </a:lnTo>
                  <a:lnTo>
                    <a:pt x="85" y="8"/>
                  </a:lnTo>
                  <a:lnTo>
                    <a:pt x="73" y="13"/>
                  </a:lnTo>
                  <a:lnTo>
                    <a:pt x="42" y="117"/>
                  </a:lnTo>
                  <a:lnTo>
                    <a:pt x="40" y="132"/>
                  </a:lnTo>
                  <a:lnTo>
                    <a:pt x="46" y="140"/>
                  </a:lnTo>
                  <a:lnTo>
                    <a:pt x="48" y="151"/>
                  </a:lnTo>
                  <a:lnTo>
                    <a:pt x="44" y="160"/>
                  </a:lnTo>
                  <a:lnTo>
                    <a:pt x="40" y="164"/>
                  </a:lnTo>
                  <a:lnTo>
                    <a:pt x="36" y="173"/>
                  </a:lnTo>
                  <a:lnTo>
                    <a:pt x="46" y="216"/>
                  </a:lnTo>
                  <a:lnTo>
                    <a:pt x="40" y="229"/>
                  </a:lnTo>
                  <a:lnTo>
                    <a:pt x="40" y="240"/>
                  </a:lnTo>
                  <a:lnTo>
                    <a:pt x="26" y="260"/>
                  </a:lnTo>
                  <a:lnTo>
                    <a:pt x="24" y="268"/>
                  </a:lnTo>
                  <a:lnTo>
                    <a:pt x="30" y="281"/>
                  </a:lnTo>
                  <a:lnTo>
                    <a:pt x="28" y="283"/>
                  </a:lnTo>
                  <a:lnTo>
                    <a:pt x="22" y="283"/>
                  </a:lnTo>
                  <a:lnTo>
                    <a:pt x="22" y="294"/>
                  </a:lnTo>
                  <a:lnTo>
                    <a:pt x="20" y="301"/>
                  </a:lnTo>
                  <a:lnTo>
                    <a:pt x="14" y="301"/>
                  </a:lnTo>
                  <a:lnTo>
                    <a:pt x="8" y="296"/>
                  </a:lnTo>
                  <a:lnTo>
                    <a:pt x="0" y="305"/>
                  </a:lnTo>
                  <a:close/>
                </a:path>
              </a:pathLst>
            </a:custGeom>
            <a:solidFill>
              <a:srgbClr val="AC0000">
                <a:alpha val="3490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Freeform 65"/>
            <p:cNvSpPr>
              <a:spLocks/>
            </p:cNvSpPr>
            <p:nvPr/>
          </p:nvSpPr>
          <p:spPr bwMode="auto">
            <a:xfrm>
              <a:off x="3947408" y="2087174"/>
              <a:ext cx="574402" cy="468661"/>
            </a:xfrm>
            <a:custGeom>
              <a:avLst/>
              <a:gdLst/>
              <a:ahLst/>
              <a:cxnLst>
                <a:cxn ang="0">
                  <a:pos x="524" y="502"/>
                </a:cxn>
                <a:cxn ang="0">
                  <a:pos x="512" y="520"/>
                </a:cxn>
                <a:cxn ang="0">
                  <a:pos x="504" y="537"/>
                </a:cxn>
                <a:cxn ang="0">
                  <a:pos x="500" y="559"/>
                </a:cxn>
                <a:cxn ang="0">
                  <a:pos x="516" y="541"/>
                </a:cxn>
                <a:cxn ang="0">
                  <a:pos x="544" y="537"/>
                </a:cxn>
                <a:cxn ang="0">
                  <a:pos x="581" y="522"/>
                </a:cxn>
                <a:cxn ang="0">
                  <a:pos x="644" y="474"/>
                </a:cxn>
                <a:cxn ang="0">
                  <a:pos x="664" y="457"/>
                </a:cxn>
                <a:cxn ang="0">
                  <a:pos x="682" y="437"/>
                </a:cxn>
                <a:cxn ang="0">
                  <a:pos x="674" y="442"/>
                </a:cxn>
                <a:cxn ang="0">
                  <a:pos x="648" y="455"/>
                </a:cxn>
                <a:cxn ang="0">
                  <a:pos x="632" y="463"/>
                </a:cxn>
                <a:cxn ang="0">
                  <a:pos x="650" y="433"/>
                </a:cxn>
                <a:cxn ang="0">
                  <a:pos x="636" y="446"/>
                </a:cxn>
                <a:cxn ang="0">
                  <a:pos x="577" y="483"/>
                </a:cxn>
                <a:cxn ang="0">
                  <a:pos x="536" y="513"/>
                </a:cxn>
                <a:cxn ang="0">
                  <a:pos x="532" y="489"/>
                </a:cxn>
                <a:cxn ang="0">
                  <a:pos x="544" y="457"/>
                </a:cxn>
                <a:cxn ang="0">
                  <a:pos x="528" y="353"/>
                </a:cxn>
                <a:cxn ang="0">
                  <a:pos x="516" y="247"/>
                </a:cxn>
                <a:cxn ang="0">
                  <a:pos x="506" y="179"/>
                </a:cxn>
                <a:cxn ang="0">
                  <a:pos x="492" y="166"/>
                </a:cxn>
                <a:cxn ang="0">
                  <a:pos x="490" y="147"/>
                </a:cxn>
                <a:cxn ang="0">
                  <a:pos x="479" y="86"/>
                </a:cxn>
                <a:cxn ang="0">
                  <a:pos x="461" y="21"/>
                </a:cxn>
                <a:cxn ang="0">
                  <a:pos x="453" y="0"/>
                </a:cxn>
                <a:cxn ang="0">
                  <a:pos x="343" y="23"/>
                </a:cxn>
                <a:cxn ang="0">
                  <a:pos x="305" y="60"/>
                </a:cxn>
                <a:cxn ang="0">
                  <a:pos x="278" y="110"/>
                </a:cxn>
                <a:cxn ang="0">
                  <a:pos x="242" y="160"/>
                </a:cxn>
                <a:cxn ang="0">
                  <a:pos x="244" y="179"/>
                </a:cxn>
                <a:cxn ang="0">
                  <a:pos x="258" y="188"/>
                </a:cxn>
                <a:cxn ang="0">
                  <a:pos x="262" y="214"/>
                </a:cxn>
                <a:cxn ang="0">
                  <a:pos x="218" y="268"/>
                </a:cxn>
                <a:cxn ang="0">
                  <a:pos x="142" y="281"/>
                </a:cxn>
                <a:cxn ang="0">
                  <a:pos x="84" y="288"/>
                </a:cxn>
                <a:cxn ang="0">
                  <a:pos x="41" y="320"/>
                </a:cxn>
                <a:cxn ang="0">
                  <a:pos x="61" y="353"/>
                </a:cxn>
                <a:cxn ang="0">
                  <a:pos x="55" y="377"/>
                </a:cxn>
                <a:cxn ang="0">
                  <a:pos x="0" y="442"/>
                </a:cxn>
                <a:cxn ang="0">
                  <a:pos x="380" y="398"/>
                </a:cxn>
                <a:cxn ang="0">
                  <a:pos x="388" y="407"/>
                </a:cxn>
                <a:cxn ang="0">
                  <a:pos x="406" y="437"/>
                </a:cxn>
                <a:cxn ang="0">
                  <a:pos x="414" y="452"/>
                </a:cxn>
              </a:cxnLst>
              <a:rect l="0" t="0" r="r" b="b"/>
              <a:pathLst>
                <a:path w="684" h="559">
                  <a:moveTo>
                    <a:pt x="443" y="461"/>
                  </a:moveTo>
                  <a:lnTo>
                    <a:pt x="518" y="489"/>
                  </a:lnTo>
                  <a:lnTo>
                    <a:pt x="524" y="502"/>
                  </a:lnTo>
                  <a:lnTo>
                    <a:pt x="518" y="507"/>
                  </a:lnTo>
                  <a:lnTo>
                    <a:pt x="514" y="511"/>
                  </a:lnTo>
                  <a:lnTo>
                    <a:pt x="512" y="520"/>
                  </a:lnTo>
                  <a:lnTo>
                    <a:pt x="514" y="533"/>
                  </a:lnTo>
                  <a:lnTo>
                    <a:pt x="508" y="535"/>
                  </a:lnTo>
                  <a:lnTo>
                    <a:pt x="504" y="537"/>
                  </a:lnTo>
                  <a:lnTo>
                    <a:pt x="498" y="552"/>
                  </a:lnTo>
                  <a:lnTo>
                    <a:pt x="498" y="559"/>
                  </a:lnTo>
                  <a:lnTo>
                    <a:pt x="500" y="559"/>
                  </a:lnTo>
                  <a:lnTo>
                    <a:pt x="504" y="556"/>
                  </a:lnTo>
                  <a:lnTo>
                    <a:pt x="506" y="552"/>
                  </a:lnTo>
                  <a:lnTo>
                    <a:pt x="516" y="541"/>
                  </a:lnTo>
                  <a:lnTo>
                    <a:pt x="524" y="541"/>
                  </a:lnTo>
                  <a:lnTo>
                    <a:pt x="540" y="541"/>
                  </a:lnTo>
                  <a:lnTo>
                    <a:pt x="544" y="537"/>
                  </a:lnTo>
                  <a:lnTo>
                    <a:pt x="561" y="533"/>
                  </a:lnTo>
                  <a:lnTo>
                    <a:pt x="573" y="526"/>
                  </a:lnTo>
                  <a:lnTo>
                    <a:pt x="581" y="522"/>
                  </a:lnTo>
                  <a:lnTo>
                    <a:pt x="593" y="511"/>
                  </a:lnTo>
                  <a:lnTo>
                    <a:pt x="634" y="481"/>
                  </a:lnTo>
                  <a:lnTo>
                    <a:pt x="644" y="474"/>
                  </a:lnTo>
                  <a:lnTo>
                    <a:pt x="652" y="465"/>
                  </a:lnTo>
                  <a:lnTo>
                    <a:pt x="660" y="463"/>
                  </a:lnTo>
                  <a:lnTo>
                    <a:pt x="664" y="457"/>
                  </a:lnTo>
                  <a:lnTo>
                    <a:pt x="674" y="452"/>
                  </a:lnTo>
                  <a:lnTo>
                    <a:pt x="678" y="448"/>
                  </a:lnTo>
                  <a:lnTo>
                    <a:pt x="682" y="437"/>
                  </a:lnTo>
                  <a:lnTo>
                    <a:pt x="684" y="433"/>
                  </a:lnTo>
                  <a:lnTo>
                    <a:pt x="682" y="433"/>
                  </a:lnTo>
                  <a:lnTo>
                    <a:pt x="674" y="442"/>
                  </a:lnTo>
                  <a:lnTo>
                    <a:pt x="664" y="444"/>
                  </a:lnTo>
                  <a:lnTo>
                    <a:pt x="654" y="450"/>
                  </a:lnTo>
                  <a:lnTo>
                    <a:pt x="648" y="455"/>
                  </a:lnTo>
                  <a:lnTo>
                    <a:pt x="644" y="463"/>
                  </a:lnTo>
                  <a:lnTo>
                    <a:pt x="634" y="468"/>
                  </a:lnTo>
                  <a:lnTo>
                    <a:pt x="632" y="463"/>
                  </a:lnTo>
                  <a:lnTo>
                    <a:pt x="636" y="457"/>
                  </a:lnTo>
                  <a:lnTo>
                    <a:pt x="644" y="448"/>
                  </a:lnTo>
                  <a:lnTo>
                    <a:pt x="650" y="433"/>
                  </a:lnTo>
                  <a:lnTo>
                    <a:pt x="648" y="431"/>
                  </a:lnTo>
                  <a:lnTo>
                    <a:pt x="642" y="437"/>
                  </a:lnTo>
                  <a:lnTo>
                    <a:pt x="636" y="446"/>
                  </a:lnTo>
                  <a:lnTo>
                    <a:pt x="630" y="452"/>
                  </a:lnTo>
                  <a:lnTo>
                    <a:pt x="607" y="465"/>
                  </a:lnTo>
                  <a:lnTo>
                    <a:pt x="577" y="483"/>
                  </a:lnTo>
                  <a:lnTo>
                    <a:pt x="555" y="494"/>
                  </a:lnTo>
                  <a:lnTo>
                    <a:pt x="544" y="500"/>
                  </a:lnTo>
                  <a:lnTo>
                    <a:pt x="536" y="513"/>
                  </a:lnTo>
                  <a:lnTo>
                    <a:pt x="530" y="509"/>
                  </a:lnTo>
                  <a:lnTo>
                    <a:pt x="528" y="500"/>
                  </a:lnTo>
                  <a:lnTo>
                    <a:pt x="532" y="489"/>
                  </a:lnTo>
                  <a:lnTo>
                    <a:pt x="540" y="481"/>
                  </a:lnTo>
                  <a:lnTo>
                    <a:pt x="530" y="472"/>
                  </a:lnTo>
                  <a:lnTo>
                    <a:pt x="544" y="457"/>
                  </a:lnTo>
                  <a:lnTo>
                    <a:pt x="544" y="450"/>
                  </a:lnTo>
                  <a:lnTo>
                    <a:pt x="540" y="442"/>
                  </a:lnTo>
                  <a:lnTo>
                    <a:pt x="528" y="353"/>
                  </a:lnTo>
                  <a:lnTo>
                    <a:pt x="524" y="348"/>
                  </a:lnTo>
                  <a:lnTo>
                    <a:pt x="526" y="266"/>
                  </a:lnTo>
                  <a:lnTo>
                    <a:pt x="516" y="247"/>
                  </a:lnTo>
                  <a:lnTo>
                    <a:pt x="510" y="225"/>
                  </a:lnTo>
                  <a:lnTo>
                    <a:pt x="510" y="208"/>
                  </a:lnTo>
                  <a:lnTo>
                    <a:pt x="506" y="179"/>
                  </a:lnTo>
                  <a:lnTo>
                    <a:pt x="496" y="162"/>
                  </a:lnTo>
                  <a:lnTo>
                    <a:pt x="492" y="162"/>
                  </a:lnTo>
                  <a:lnTo>
                    <a:pt x="492" y="166"/>
                  </a:lnTo>
                  <a:lnTo>
                    <a:pt x="490" y="169"/>
                  </a:lnTo>
                  <a:lnTo>
                    <a:pt x="488" y="162"/>
                  </a:lnTo>
                  <a:lnTo>
                    <a:pt x="490" y="147"/>
                  </a:lnTo>
                  <a:lnTo>
                    <a:pt x="475" y="112"/>
                  </a:lnTo>
                  <a:lnTo>
                    <a:pt x="473" y="99"/>
                  </a:lnTo>
                  <a:lnTo>
                    <a:pt x="479" y="86"/>
                  </a:lnTo>
                  <a:lnTo>
                    <a:pt x="475" y="62"/>
                  </a:lnTo>
                  <a:lnTo>
                    <a:pt x="461" y="26"/>
                  </a:lnTo>
                  <a:lnTo>
                    <a:pt x="461" y="21"/>
                  </a:lnTo>
                  <a:lnTo>
                    <a:pt x="457" y="17"/>
                  </a:lnTo>
                  <a:lnTo>
                    <a:pt x="459" y="1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345" y="28"/>
                  </a:lnTo>
                  <a:lnTo>
                    <a:pt x="343" y="23"/>
                  </a:lnTo>
                  <a:lnTo>
                    <a:pt x="339" y="26"/>
                  </a:lnTo>
                  <a:lnTo>
                    <a:pt x="331" y="30"/>
                  </a:lnTo>
                  <a:lnTo>
                    <a:pt x="305" y="60"/>
                  </a:lnTo>
                  <a:lnTo>
                    <a:pt x="281" y="97"/>
                  </a:lnTo>
                  <a:lnTo>
                    <a:pt x="274" y="104"/>
                  </a:lnTo>
                  <a:lnTo>
                    <a:pt x="278" y="110"/>
                  </a:lnTo>
                  <a:lnTo>
                    <a:pt x="272" y="125"/>
                  </a:lnTo>
                  <a:lnTo>
                    <a:pt x="268" y="132"/>
                  </a:lnTo>
                  <a:lnTo>
                    <a:pt x="242" y="160"/>
                  </a:lnTo>
                  <a:lnTo>
                    <a:pt x="238" y="164"/>
                  </a:lnTo>
                  <a:lnTo>
                    <a:pt x="242" y="177"/>
                  </a:lnTo>
                  <a:lnTo>
                    <a:pt x="244" y="179"/>
                  </a:lnTo>
                  <a:lnTo>
                    <a:pt x="252" y="177"/>
                  </a:lnTo>
                  <a:lnTo>
                    <a:pt x="258" y="182"/>
                  </a:lnTo>
                  <a:lnTo>
                    <a:pt x="258" y="188"/>
                  </a:lnTo>
                  <a:lnTo>
                    <a:pt x="252" y="195"/>
                  </a:lnTo>
                  <a:lnTo>
                    <a:pt x="256" y="203"/>
                  </a:lnTo>
                  <a:lnTo>
                    <a:pt x="262" y="214"/>
                  </a:lnTo>
                  <a:lnTo>
                    <a:pt x="260" y="231"/>
                  </a:lnTo>
                  <a:lnTo>
                    <a:pt x="244" y="238"/>
                  </a:lnTo>
                  <a:lnTo>
                    <a:pt x="218" y="268"/>
                  </a:lnTo>
                  <a:lnTo>
                    <a:pt x="199" y="275"/>
                  </a:lnTo>
                  <a:lnTo>
                    <a:pt x="157" y="288"/>
                  </a:lnTo>
                  <a:lnTo>
                    <a:pt x="142" y="281"/>
                  </a:lnTo>
                  <a:lnTo>
                    <a:pt x="128" y="279"/>
                  </a:lnTo>
                  <a:lnTo>
                    <a:pt x="106" y="281"/>
                  </a:lnTo>
                  <a:lnTo>
                    <a:pt x="84" y="288"/>
                  </a:lnTo>
                  <a:lnTo>
                    <a:pt x="57" y="296"/>
                  </a:lnTo>
                  <a:lnTo>
                    <a:pt x="45" y="305"/>
                  </a:lnTo>
                  <a:lnTo>
                    <a:pt x="41" y="320"/>
                  </a:lnTo>
                  <a:lnTo>
                    <a:pt x="41" y="331"/>
                  </a:lnTo>
                  <a:lnTo>
                    <a:pt x="59" y="351"/>
                  </a:lnTo>
                  <a:lnTo>
                    <a:pt x="61" y="353"/>
                  </a:lnTo>
                  <a:lnTo>
                    <a:pt x="63" y="364"/>
                  </a:lnTo>
                  <a:lnTo>
                    <a:pt x="61" y="370"/>
                  </a:lnTo>
                  <a:lnTo>
                    <a:pt x="55" y="377"/>
                  </a:lnTo>
                  <a:lnTo>
                    <a:pt x="47" y="392"/>
                  </a:lnTo>
                  <a:lnTo>
                    <a:pt x="13" y="431"/>
                  </a:lnTo>
                  <a:lnTo>
                    <a:pt x="0" y="442"/>
                  </a:lnTo>
                  <a:lnTo>
                    <a:pt x="7" y="472"/>
                  </a:lnTo>
                  <a:lnTo>
                    <a:pt x="372" y="394"/>
                  </a:lnTo>
                  <a:lnTo>
                    <a:pt x="380" y="398"/>
                  </a:lnTo>
                  <a:lnTo>
                    <a:pt x="382" y="407"/>
                  </a:lnTo>
                  <a:lnTo>
                    <a:pt x="384" y="409"/>
                  </a:lnTo>
                  <a:lnTo>
                    <a:pt x="388" y="407"/>
                  </a:lnTo>
                  <a:lnTo>
                    <a:pt x="390" y="411"/>
                  </a:lnTo>
                  <a:lnTo>
                    <a:pt x="396" y="413"/>
                  </a:lnTo>
                  <a:lnTo>
                    <a:pt x="406" y="437"/>
                  </a:lnTo>
                  <a:lnTo>
                    <a:pt x="410" y="446"/>
                  </a:lnTo>
                  <a:lnTo>
                    <a:pt x="414" y="450"/>
                  </a:lnTo>
                  <a:lnTo>
                    <a:pt x="414" y="452"/>
                  </a:lnTo>
                  <a:lnTo>
                    <a:pt x="437" y="455"/>
                  </a:lnTo>
                  <a:lnTo>
                    <a:pt x="443" y="461"/>
                  </a:lnTo>
                  <a:close/>
                </a:path>
              </a:pathLst>
            </a:custGeom>
            <a:solidFill>
              <a:srgbClr val="AC0000">
                <a:alpha val="6392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Freeform 66"/>
            <p:cNvSpPr>
              <a:spLocks/>
            </p:cNvSpPr>
            <p:nvPr/>
          </p:nvSpPr>
          <p:spPr bwMode="auto">
            <a:xfrm>
              <a:off x="1318244" y="1719772"/>
              <a:ext cx="452532" cy="784089"/>
            </a:xfrm>
            <a:custGeom>
              <a:avLst/>
              <a:gdLst/>
              <a:ahLst/>
              <a:cxnLst>
                <a:cxn ang="0">
                  <a:pos x="243" y="15"/>
                </a:cxn>
                <a:cxn ang="0">
                  <a:pos x="237" y="163"/>
                </a:cxn>
                <a:cxn ang="0">
                  <a:pos x="237" y="195"/>
                </a:cxn>
                <a:cxn ang="0">
                  <a:pos x="239" y="208"/>
                </a:cxn>
                <a:cxn ang="0">
                  <a:pos x="268" y="241"/>
                </a:cxn>
                <a:cxn ang="0">
                  <a:pos x="284" y="288"/>
                </a:cxn>
                <a:cxn ang="0">
                  <a:pos x="302" y="306"/>
                </a:cxn>
                <a:cxn ang="0">
                  <a:pos x="320" y="319"/>
                </a:cxn>
                <a:cxn ang="0">
                  <a:pos x="308" y="364"/>
                </a:cxn>
                <a:cxn ang="0">
                  <a:pos x="302" y="375"/>
                </a:cxn>
                <a:cxn ang="0">
                  <a:pos x="302" y="397"/>
                </a:cxn>
                <a:cxn ang="0">
                  <a:pos x="288" y="416"/>
                </a:cxn>
                <a:cxn ang="0">
                  <a:pos x="290" y="436"/>
                </a:cxn>
                <a:cxn ang="0">
                  <a:pos x="300" y="462"/>
                </a:cxn>
                <a:cxn ang="0">
                  <a:pos x="331" y="440"/>
                </a:cxn>
                <a:cxn ang="0">
                  <a:pos x="337" y="440"/>
                </a:cxn>
                <a:cxn ang="0">
                  <a:pos x="343" y="451"/>
                </a:cxn>
                <a:cxn ang="0">
                  <a:pos x="345" y="470"/>
                </a:cxn>
                <a:cxn ang="0">
                  <a:pos x="351" y="511"/>
                </a:cxn>
                <a:cxn ang="0">
                  <a:pos x="359" y="531"/>
                </a:cxn>
                <a:cxn ang="0">
                  <a:pos x="363" y="557"/>
                </a:cxn>
                <a:cxn ang="0">
                  <a:pos x="381" y="570"/>
                </a:cxn>
                <a:cxn ang="0">
                  <a:pos x="379" y="594"/>
                </a:cxn>
                <a:cxn ang="0">
                  <a:pos x="385" y="611"/>
                </a:cxn>
                <a:cxn ang="0">
                  <a:pos x="402" y="607"/>
                </a:cxn>
                <a:cxn ang="0">
                  <a:pos x="424" y="611"/>
                </a:cxn>
                <a:cxn ang="0">
                  <a:pos x="440" y="602"/>
                </a:cxn>
                <a:cxn ang="0">
                  <a:pos x="450" y="607"/>
                </a:cxn>
                <a:cxn ang="0">
                  <a:pos x="483" y="613"/>
                </a:cxn>
                <a:cxn ang="0">
                  <a:pos x="509" y="611"/>
                </a:cxn>
                <a:cxn ang="0">
                  <a:pos x="517" y="594"/>
                </a:cxn>
                <a:cxn ang="0">
                  <a:pos x="534" y="622"/>
                </a:cxn>
                <a:cxn ang="0">
                  <a:pos x="540" y="628"/>
                </a:cxn>
                <a:cxn ang="0">
                  <a:pos x="499" y="932"/>
                </a:cxn>
                <a:cxn ang="0">
                  <a:pos x="0" y="828"/>
                </a:cxn>
                <a:cxn ang="0">
                  <a:pos x="55" y="598"/>
                </a:cxn>
                <a:cxn ang="0">
                  <a:pos x="59" y="581"/>
                </a:cxn>
                <a:cxn ang="0">
                  <a:pos x="63" y="570"/>
                </a:cxn>
                <a:cxn ang="0">
                  <a:pos x="44" y="555"/>
                </a:cxn>
                <a:cxn ang="0">
                  <a:pos x="44" y="533"/>
                </a:cxn>
                <a:cxn ang="0">
                  <a:pos x="79" y="492"/>
                </a:cxn>
                <a:cxn ang="0">
                  <a:pos x="87" y="475"/>
                </a:cxn>
                <a:cxn ang="0">
                  <a:pos x="134" y="403"/>
                </a:cxn>
                <a:cxn ang="0">
                  <a:pos x="124" y="377"/>
                </a:cxn>
                <a:cxn ang="0">
                  <a:pos x="107" y="364"/>
                </a:cxn>
                <a:cxn ang="0">
                  <a:pos x="105" y="338"/>
                </a:cxn>
                <a:cxn ang="0">
                  <a:pos x="109" y="327"/>
                </a:cxn>
                <a:cxn ang="0">
                  <a:pos x="105" y="306"/>
                </a:cxn>
                <a:cxn ang="0">
                  <a:pos x="172" y="0"/>
                </a:cxn>
              </a:cxnLst>
              <a:rect l="0" t="0" r="r" b="b"/>
              <a:pathLst>
                <a:path w="540" h="932">
                  <a:moveTo>
                    <a:pt x="172" y="0"/>
                  </a:moveTo>
                  <a:lnTo>
                    <a:pt x="243" y="15"/>
                  </a:lnTo>
                  <a:lnTo>
                    <a:pt x="225" y="132"/>
                  </a:lnTo>
                  <a:lnTo>
                    <a:pt x="237" y="163"/>
                  </a:lnTo>
                  <a:lnTo>
                    <a:pt x="241" y="182"/>
                  </a:lnTo>
                  <a:lnTo>
                    <a:pt x="237" y="195"/>
                  </a:lnTo>
                  <a:lnTo>
                    <a:pt x="233" y="202"/>
                  </a:lnTo>
                  <a:lnTo>
                    <a:pt x="239" y="208"/>
                  </a:lnTo>
                  <a:lnTo>
                    <a:pt x="247" y="221"/>
                  </a:lnTo>
                  <a:lnTo>
                    <a:pt x="268" y="241"/>
                  </a:lnTo>
                  <a:lnTo>
                    <a:pt x="280" y="273"/>
                  </a:lnTo>
                  <a:lnTo>
                    <a:pt x="284" y="288"/>
                  </a:lnTo>
                  <a:lnTo>
                    <a:pt x="290" y="303"/>
                  </a:lnTo>
                  <a:lnTo>
                    <a:pt x="302" y="306"/>
                  </a:lnTo>
                  <a:lnTo>
                    <a:pt x="302" y="314"/>
                  </a:lnTo>
                  <a:lnTo>
                    <a:pt x="320" y="319"/>
                  </a:lnTo>
                  <a:lnTo>
                    <a:pt x="324" y="325"/>
                  </a:lnTo>
                  <a:lnTo>
                    <a:pt x="308" y="364"/>
                  </a:lnTo>
                  <a:lnTo>
                    <a:pt x="308" y="371"/>
                  </a:lnTo>
                  <a:lnTo>
                    <a:pt x="302" y="375"/>
                  </a:lnTo>
                  <a:lnTo>
                    <a:pt x="300" y="394"/>
                  </a:lnTo>
                  <a:lnTo>
                    <a:pt x="302" y="397"/>
                  </a:lnTo>
                  <a:lnTo>
                    <a:pt x="302" y="407"/>
                  </a:lnTo>
                  <a:lnTo>
                    <a:pt x="288" y="416"/>
                  </a:lnTo>
                  <a:lnTo>
                    <a:pt x="288" y="427"/>
                  </a:lnTo>
                  <a:lnTo>
                    <a:pt x="290" y="436"/>
                  </a:lnTo>
                  <a:lnTo>
                    <a:pt x="284" y="444"/>
                  </a:lnTo>
                  <a:lnTo>
                    <a:pt x="300" y="462"/>
                  </a:lnTo>
                  <a:lnTo>
                    <a:pt x="306" y="459"/>
                  </a:lnTo>
                  <a:lnTo>
                    <a:pt x="331" y="440"/>
                  </a:lnTo>
                  <a:lnTo>
                    <a:pt x="335" y="438"/>
                  </a:lnTo>
                  <a:lnTo>
                    <a:pt x="337" y="440"/>
                  </a:lnTo>
                  <a:lnTo>
                    <a:pt x="341" y="449"/>
                  </a:lnTo>
                  <a:lnTo>
                    <a:pt x="343" y="451"/>
                  </a:lnTo>
                  <a:lnTo>
                    <a:pt x="347" y="455"/>
                  </a:lnTo>
                  <a:lnTo>
                    <a:pt x="345" y="470"/>
                  </a:lnTo>
                  <a:lnTo>
                    <a:pt x="345" y="494"/>
                  </a:lnTo>
                  <a:lnTo>
                    <a:pt x="351" y="511"/>
                  </a:lnTo>
                  <a:lnTo>
                    <a:pt x="359" y="524"/>
                  </a:lnTo>
                  <a:lnTo>
                    <a:pt x="359" y="531"/>
                  </a:lnTo>
                  <a:lnTo>
                    <a:pt x="353" y="542"/>
                  </a:lnTo>
                  <a:lnTo>
                    <a:pt x="363" y="557"/>
                  </a:lnTo>
                  <a:lnTo>
                    <a:pt x="373" y="557"/>
                  </a:lnTo>
                  <a:lnTo>
                    <a:pt x="381" y="570"/>
                  </a:lnTo>
                  <a:lnTo>
                    <a:pt x="381" y="576"/>
                  </a:lnTo>
                  <a:lnTo>
                    <a:pt x="379" y="594"/>
                  </a:lnTo>
                  <a:lnTo>
                    <a:pt x="379" y="598"/>
                  </a:lnTo>
                  <a:lnTo>
                    <a:pt x="385" y="611"/>
                  </a:lnTo>
                  <a:lnTo>
                    <a:pt x="398" y="618"/>
                  </a:lnTo>
                  <a:lnTo>
                    <a:pt x="402" y="607"/>
                  </a:lnTo>
                  <a:lnTo>
                    <a:pt x="406" y="602"/>
                  </a:lnTo>
                  <a:lnTo>
                    <a:pt x="424" y="611"/>
                  </a:lnTo>
                  <a:lnTo>
                    <a:pt x="432" y="611"/>
                  </a:lnTo>
                  <a:lnTo>
                    <a:pt x="440" y="602"/>
                  </a:lnTo>
                  <a:lnTo>
                    <a:pt x="446" y="602"/>
                  </a:lnTo>
                  <a:lnTo>
                    <a:pt x="450" y="607"/>
                  </a:lnTo>
                  <a:lnTo>
                    <a:pt x="473" y="609"/>
                  </a:lnTo>
                  <a:lnTo>
                    <a:pt x="483" y="613"/>
                  </a:lnTo>
                  <a:lnTo>
                    <a:pt x="485" y="611"/>
                  </a:lnTo>
                  <a:lnTo>
                    <a:pt x="509" y="611"/>
                  </a:lnTo>
                  <a:lnTo>
                    <a:pt x="507" y="602"/>
                  </a:lnTo>
                  <a:lnTo>
                    <a:pt x="517" y="594"/>
                  </a:lnTo>
                  <a:lnTo>
                    <a:pt x="529" y="607"/>
                  </a:lnTo>
                  <a:lnTo>
                    <a:pt x="534" y="622"/>
                  </a:lnTo>
                  <a:lnTo>
                    <a:pt x="540" y="631"/>
                  </a:lnTo>
                  <a:lnTo>
                    <a:pt x="540" y="628"/>
                  </a:lnTo>
                  <a:lnTo>
                    <a:pt x="499" y="932"/>
                  </a:lnTo>
                  <a:lnTo>
                    <a:pt x="499" y="932"/>
                  </a:lnTo>
                  <a:lnTo>
                    <a:pt x="247" y="884"/>
                  </a:lnTo>
                  <a:lnTo>
                    <a:pt x="0" y="828"/>
                  </a:lnTo>
                  <a:lnTo>
                    <a:pt x="42" y="613"/>
                  </a:lnTo>
                  <a:lnTo>
                    <a:pt x="55" y="598"/>
                  </a:lnTo>
                  <a:lnTo>
                    <a:pt x="55" y="583"/>
                  </a:lnTo>
                  <a:lnTo>
                    <a:pt x="59" y="581"/>
                  </a:lnTo>
                  <a:lnTo>
                    <a:pt x="59" y="576"/>
                  </a:lnTo>
                  <a:lnTo>
                    <a:pt x="63" y="570"/>
                  </a:lnTo>
                  <a:lnTo>
                    <a:pt x="57" y="561"/>
                  </a:lnTo>
                  <a:lnTo>
                    <a:pt x="44" y="555"/>
                  </a:lnTo>
                  <a:lnTo>
                    <a:pt x="40" y="546"/>
                  </a:lnTo>
                  <a:lnTo>
                    <a:pt x="44" y="533"/>
                  </a:lnTo>
                  <a:lnTo>
                    <a:pt x="67" y="498"/>
                  </a:lnTo>
                  <a:lnTo>
                    <a:pt x="79" y="492"/>
                  </a:lnTo>
                  <a:lnTo>
                    <a:pt x="87" y="483"/>
                  </a:lnTo>
                  <a:lnTo>
                    <a:pt x="87" y="475"/>
                  </a:lnTo>
                  <a:lnTo>
                    <a:pt x="95" y="468"/>
                  </a:lnTo>
                  <a:lnTo>
                    <a:pt x="134" y="403"/>
                  </a:lnTo>
                  <a:lnTo>
                    <a:pt x="132" y="386"/>
                  </a:lnTo>
                  <a:lnTo>
                    <a:pt x="124" y="377"/>
                  </a:lnTo>
                  <a:lnTo>
                    <a:pt x="115" y="375"/>
                  </a:lnTo>
                  <a:lnTo>
                    <a:pt x="107" y="364"/>
                  </a:lnTo>
                  <a:lnTo>
                    <a:pt x="105" y="353"/>
                  </a:lnTo>
                  <a:lnTo>
                    <a:pt x="105" y="338"/>
                  </a:lnTo>
                  <a:lnTo>
                    <a:pt x="109" y="334"/>
                  </a:lnTo>
                  <a:lnTo>
                    <a:pt x="109" y="327"/>
                  </a:lnTo>
                  <a:lnTo>
                    <a:pt x="105" y="316"/>
                  </a:lnTo>
                  <a:lnTo>
                    <a:pt x="105" y="306"/>
                  </a:lnTo>
                  <a:lnTo>
                    <a:pt x="109" y="301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" name="Freeform 67"/>
            <p:cNvSpPr>
              <a:spLocks/>
            </p:cNvSpPr>
            <p:nvPr/>
          </p:nvSpPr>
          <p:spPr bwMode="auto">
            <a:xfrm>
              <a:off x="1506425" y="1732317"/>
              <a:ext cx="781401" cy="526012"/>
            </a:xfrm>
            <a:custGeom>
              <a:avLst/>
              <a:gdLst/>
              <a:ahLst/>
              <a:cxnLst>
                <a:cxn ang="0">
                  <a:pos x="325" y="553"/>
                </a:cxn>
                <a:cxn ang="0">
                  <a:pos x="315" y="616"/>
                </a:cxn>
                <a:cxn ang="0">
                  <a:pos x="304" y="592"/>
                </a:cxn>
                <a:cxn ang="0">
                  <a:pos x="282" y="587"/>
                </a:cxn>
                <a:cxn ang="0">
                  <a:pos x="260" y="596"/>
                </a:cxn>
                <a:cxn ang="0">
                  <a:pos x="248" y="594"/>
                </a:cxn>
                <a:cxn ang="0">
                  <a:pos x="221" y="587"/>
                </a:cxn>
                <a:cxn ang="0">
                  <a:pos x="207" y="596"/>
                </a:cxn>
                <a:cxn ang="0">
                  <a:pos x="181" y="587"/>
                </a:cxn>
                <a:cxn ang="0">
                  <a:pos x="173" y="603"/>
                </a:cxn>
                <a:cxn ang="0">
                  <a:pos x="154" y="583"/>
                </a:cxn>
                <a:cxn ang="0">
                  <a:pos x="156" y="561"/>
                </a:cxn>
                <a:cxn ang="0">
                  <a:pos x="148" y="542"/>
                </a:cxn>
                <a:cxn ang="0">
                  <a:pos x="128" y="527"/>
                </a:cxn>
                <a:cxn ang="0">
                  <a:pos x="134" y="509"/>
                </a:cxn>
                <a:cxn ang="0">
                  <a:pos x="120" y="479"/>
                </a:cxn>
                <a:cxn ang="0">
                  <a:pos x="122" y="440"/>
                </a:cxn>
                <a:cxn ang="0">
                  <a:pos x="116" y="434"/>
                </a:cxn>
                <a:cxn ang="0">
                  <a:pos x="110" y="423"/>
                </a:cxn>
                <a:cxn ang="0">
                  <a:pos x="81" y="444"/>
                </a:cxn>
                <a:cxn ang="0">
                  <a:pos x="59" y="429"/>
                </a:cxn>
                <a:cxn ang="0">
                  <a:pos x="63" y="412"/>
                </a:cxn>
                <a:cxn ang="0">
                  <a:pos x="77" y="392"/>
                </a:cxn>
                <a:cxn ang="0">
                  <a:pos x="75" y="379"/>
                </a:cxn>
                <a:cxn ang="0">
                  <a:pos x="83" y="356"/>
                </a:cxn>
                <a:cxn ang="0">
                  <a:pos x="99" y="310"/>
                </a:cxn>
                <a:cxn ang="0">
                  <a:pos x="77" y="299"/>
                </a:cxn>
                <a:cxn ang="0">
                  <a:pos x="65" y="288"/>
                </a:cxn>
                <a:cxn ang="0">
                  <a:pos x="55" y="258"/>
                </a:cxn>
                <a:cxn ang="0">
                  <a:pos x="22" y="206"/>
                </a:cxn>
                <a:cxn ang="0">
                  <a:pos x="8" y="187"/>
                </a:cxn>
                <a:cxn ang="0">
                  <a:pos x="16" y="167"/>
                </a:cxn>
                <a:cxn ang="0">
                  <a:pos x="0" y="117"/>
                </a:cxn>
                <a:cxn ang="0">
                  <a:pos x="104" y="15"/>
                </a:cxn>
                <a:cxn ang="0">
                  <a:pos x="564" y="98"/>
                </a:cxn>
                <a:cxn ang="0">
                  <a:pos x="897" y="507"/>
                </a:cxn>
              </a:cxnLst>
              <a:rect l="0" t="0" r="r" b="b"/>
              <a:pathLst>
                <a:path w="928" h="626">
                  <a:moveTo>
                    <a:pt x="889" y="626"/>
                  </a:moveTo>
                  <a:lnTo>
                    <a:pt x="325" y="553"/>
                  </a:lnTo>
                  <a:lnTo>
                    <a:pt x="315" y="613"/>
                  </a:lnTo>
                  <a:lnTo>
                    <a:pt x="315" y="616"/>
                  </a:lnTo>
                  <a:lnTo>
                    <a:pt x="309" y="607"/>
                  </a:lnTo>
                  <a:lnTo>
                    <a:pt x="304" y="592"/>
                  </a:lnTo>
                  <a:lnTo>
                    <a:pt x="292" y="579"/>
                  </a:lnTo>
                  <a:lnTo>
                    <a:pt x="282" y="587"/>
                  </a:lnTo>
                  <a:lnTo>
                    <a:pt x="284" y="596"/>
                  </a:lnTo>
                  <a:lnTo>
                    <a:pt x="260" y="596"/>
                  </a:lnTo>
                  <a:lnTo>
                    <a:pt x="258" y="598"/>
                  </a:lnTo>
                  <a:lnTo>
                    <a:pt x="248" y="594"/>
                  </a:lnTo>
                  <a:lnTo>
                    <a:pt x="225" y="592"/>
                  </a:lnTo>
                  <a:lnTo>
                    <a:pt x="221" y="587"/>
                  </a:lnTo>
                  <a:lnTo>
                    <a:pt x="215" y="587"/>
                  </a:lnTo>
                  <a:lnTo>
                    <a:pt x="207" y="596"/>
                  </a:lnTo>
                  <a:lnTo>
                    <a:pt x="199" y="596"/>
                  </a:lnTo>
                  <a:lnTo>
                    <a:pt x="181" y="587"/>
                  </a:lnTo>
                  <a:lnTo>
                    <a:pt x="177" y="592"/>
                  </a:lnTo>
                  <a:lnTo>
                    <a:pt x="173" y="603"/>
                  </a:lnTo>
                  <a:lnTo>
                    <a:pt x="160" y="596"/>
                  </a:lnTo>
                  <a:lnTo>
                    <a:pt x="154" y="583"/>
                  </a:lnTo>
                  <a:lnTo>
                    <a:pt x="154" y="579"/>
                  </a:lnTo>
                  <a:lnTo>
                    <a:pt x="156" y="561"/>
                  </a:lnTo>
                  <a:lnTo>
                    <a:pt x="156" y="555"/>
                  </a:lnTo>
                  <a:lnTo>
                    <a:pt x="148" y="542"/>
                  </a:lnTo>
                  <a:lnTo>
                    <a:pt x="138" y="542"/>
                  </a:lnTo>
                  <a:lnTo>
                    <a:pt x="128" y="527"/>
                  </a:lnTo>
                  <a:lnTo>
                    <a:pt x="134" y="516"/>
                  </a:lnTo>
                  <a:lnTo>
                    <a:pt x="134" y="509"/>
                  </a:lnTo>
                  <a:lnTo>
                    <a:pt x="126" y="496"/>
                  </a:lnTo>
                  <a:lnTo>
                    <a:pt x="120" y="479"/>
                  </a:lnTo>
                  <a:lnTo>
                    <a:pt x="120" y="455"/>
                  </a:lnTo>
                  <a:lnTo>
                    <a:pt x="122" y="440"/>
                  </a:lnTo>
                  <a:lnTo>
                    <a:pt x="118" y="436"/>
                  </a:lnTo>
                  <a:lnTo>
                    <a:pt x="116" y="434"/>
                  </a:lnTo>
                  <a:lnTo>
                    <a:pt x="112" y="425"/>
                  </a:lnTo>
                  <a:lnTo>
                    <a:pt x="110" y="423"/>
                  </a:lnTo>
                  <a:lnTo>
                    <a:pt x="106" y="425"/>
                  </a:lnTo>
                  <a:lnTo>
                    <a:pt x="81" y="444"/>
                  </a:lnTo>
                  <a:lnTo>
                    <a:pt x="75" y="447"/>
                  </a:lnTo>
                  <a:lnTo>
                    <a:pt x="59" y="429"/>
                  </a:lnTo>
                  <a:lnTo>
                    <a:pt x="65" y="421"/>
                  </a:lnTo>
                  <a:lnTo>
                    <a:pt x="63" y="412"/>
                  </a:lnTo>
                  <a:lnTo>
                    <a:pt x="63" y="401"/>
                  </a:lnTo>
                  <a:lnTo>
                    <a:pt x="77" y="392"/>
                  </a:lnTo>
                  <a:lnTo>
                    <a:pt x="77" y="382"/>
                  </a:lnTo>
                  <a:lnTo>
                    <a:pt x="75" y="379"/>
                  </a:lnTo>
                  <a:lnTo>
                    <a:pt x="77" y="360"/>
                  </a:lnTo>
                  <a:lnTo>
                    <a:pt x="83" y="356"/>
                  </a:lnTo>
                  <a:lnTo>
                    <a:pt x="83" y="349"/>
                  </a:lnTo>
                  <a:lnTo>
                    <a:pt x="99" y="310"/>
                  </a:lnTo>
                  <a:lnTo>
                    <a:pt x="95" y="304"/>
                  </a:lnTo>
                  <a:lnTo>
                    <a:pt x="77" y="299"/>
                  </a:lnTo>
                  <a:lnTo>
                    <a:pt x="77" y="291"/>
                  </a:lnTo>
                  <a:lnTo>
                    <a:pt x="65" y="288"/>
                  </a:lnTo>
                  <a:lnTo>
                    <a:pt x="59" y="273"/>
                  </a:lnTo>
                  <a:lnTo>
                    <a:pt x="55" y="258"/>
                  </a:lnTo>
                  <a:lnTo>
                    <a:pt x="43" y="226"/>
                  </a:lnTo>
                  <a:lnTo>
                    <a:pt x="22" y="206"/>
                  </a:lnTo>
                  <a:lnTo>
                    <a:pt x="14" y="193"/>
                  </a:lnTo>
                  <a:lnTo>
                    <a:pt x="8" y="187"/>
                  </a:lnTo>
                  <a:lnTo>
                    <a:pt x="12" y="180"/>
                  </a:lnTo>
                  <a:lnTo>
                    <a:pt x="16" y="167"/>
                  </a:lnTo>
                  <a:lnTo>
                    <a:pt x="12" y="148"/>
                  </a:lnTo>
                  <a:lnTo>
                    <a:pt x="0" y="117"/>
                  </a:lnTo>
                  <a:lnTo>
                    <a:pt x="18" y="0"/>
                  </a:lnTo>
                  <a:lnTo>
                    <a:pt x="104" y="15"/>
                  </a:lnTo>
                  <a:lnTo>
                    <a:pt x="331" y="57"/>
                  </a:lnTo>
                  <a:lnTo>
                    <a:pt x="564" y="98"/>
                  </a:lnTo>
                  <a:lnTo>
                    <a:pt x="928" y="139"/>
                  </a:lnTo>
                  <a:lnTo>
                    <a:pt x="897" y="507"/>
                  </a:lnTo>
                  <a:lnTo>
                    <a:pt x="889" y="626"/>
                  </a:lnTo>
                  <a:close/>
                </a:path>
              </a:pathLst>
            </a:custGeom>
            <a:solidFill>
              <a:srgbClr val="AC0000">
                <a:alpha val="58039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Freeform 68"/>
            <p:cNvSpPr>
              <a:spLocks/>
            </p:cNvSpPr>
            <p:nvPr/>
          </p:nvSpPr>
          <p:spPr bwMode="auto">
            <a:xfrm>
              <a:off x="2261840" y="1849707"/>
              <a:ext cx="500921" cy="332454"/>
            </a:xfrm>
            <a:custGeom>
              <a:avLst/>
              <a:gdLst/>
              <a:ahLst/>
              <a:cxnLst>
                <a:cxn ang="0">
                  <a:pos x="0" y="368"/>
                </a:cxn>
                <a:cxn ang="0">
                  <a:pos x="31" y="0"/>
                </a:cxn>
                <a:cxn ang="0">
                  <a:pos x="185" y="11"/>
                </a:cxn>
                <a:cxn ang="0">
                  <a:pos x="292" y="19"/>
                </a:cxn>
                <a:cxn ang="0">
                  <a:pos x="550" y="28"/>
                </a:cxn>
                <a:cxn ang="0">
                  <a:pos x="550" y="37"/>
                </a:cxn>
                <a:cxn ang="0">
                  <a:pos x="558" y="65"/>
                </a:cxn>
                <a:cxn ang="0">
                  <a:pos x="556" y="74"/>
                </a:cxn>
                <a:cxn ang="0">
                  <a:pos x="552" y="93"/>
                </a:cxn>
                <a:cxn ang="0">
                  <a:pos x="554" y="128"/>
                </a:cxn>
                <a:cxn ang="0">
                  <a:pos x="562" y="167"/>
                </a:cxn>
                <a:cxn ang="0">
                  <a:pos x="570" y="180"/>
                </a:cxn>
                <a:cxn ang="0">
                  <a:pos x="577" y="214"/>
                </a:cxn>
                <a:cxn ang="0">
                  <a:pos x="579" y="275"/>
                </a:cxn>
                <a:cxn ang="0">
                  <a:pos x="583" y="288"/>
                </a:cxn>
                <a:cxn ang="0">
                  <a:pos x="583" y="310"/>
                </a:cxn>
                <a:cxn ang="0">
                  <a:pos x="585" y="318"/>
                </a:cxn>
                <a:cxn ang="0">
                  <a:pos x="597" y="362"/>
                </a:cxn>
                <a:cxn ang="0">
                  <a:pos x="595" y="379"/>
                </a:cxn>
                <a:cxn ang="0">
                  <a:pos x="597" y="396"/>
                </a:cxn>
                <a:cxn ang="0">
                  <a:pos x="0" y="368"/>
                </a:cxn>
              </a:cxnLst>
              <a:rect l="0" t="0" r="r" b="b"/>
              <a:pathLst>
                <a:path w="597" h="396">
                  <a:moveTo>
                    <a:pt x="0" y="368"/>
                  </a:moveTo>
                  <a:lnTo>
                    <a:pt x="31" y="0"/>
                  </a:lnTo>
                  <a:lnTo>
                    <a:pt x="185" y="11"/>
                  </a:lnTo>
                  <a:lnTo>
                    <a:pt x="292" y="19"/>
                  </a:lnTo>
                  <a:lnTo>
                    <a:pt x="550" y="28"/>
                  </a:lnTo>
                  <a:lnTo>
                    <a:pt x="550" y="37"/>
                  </a:lnTo>
                  <a:lnTo>
                    <a:pt x="558" y="65"/>
                  </a:lnTo>
                  <a:lnTo>
                    <a:pt x="556" y="74"/>
                  </a:lnTo>
                  <a:lnTo>
                    <a:pt x="552" y="93"/>
                  </a:lnTo>
                  <a:lnTo>
                    <a:pt x="554" y="128"/>
                  </a:lnTo>
                  <a:lnTo>
                    <a:pt x="562" y="167"/>
                  </a:lnTo>
                  <a:lnTo>
                    <a:pt x="570" y="180"/>
                  </a:lnTo>
                  <a:lnTo>
                    <a:pt x="577" y="214"/>
                  </a:lnTo>
                  <a:lnTo>
                    <a:pt x="579" y="275"/>
                  </a:lnTo>
                  <a:lnTo>
                    <a:pt x="583" y="288"/>
                  </a:lnTo>
                  <a:lnTo>
                    <a:pt x="583" y="310"/>
                  </a:lnTo>
                  <a:lnTo>
                    <a:pt x="585" y="318"/>
                  </a:lnTo>
                  <a:lnTo>
                    <a:pt x="597" y="362"/>
                  </a:lnTo>
                  <a:lnTo>
                    <a:pt x="595" y="379"/>
                  </a:lnTo>
                  <a:lnTo>
                    <a:pt x="597" y="396"/>
                  </a:lnTo>
                  <a:lnTo>
                    <a:pt x="0" y="368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" name="Freeform 69"/>
            <p:cNvSpPr>
              <a:spLocks/>
            </p:cNvSpPr>
            <p:nvPr/>
          </p:nvSpPr>
          <p:spPr bwMode="auto">
            <a:xfrm>
              <a:off x="3692915" y="2981484"/>
              <a:ext cx="671181" cy="310947"/>
            </a:xfrm>
            <a:custGeom>
              <a:avLst/>
              <a:gdLst/>
              <a:ahLst/>
              <a:cxnLst>
                <a:cxn ang="0">
                  <a:pos x="10" y="297"/>
                </a:cxn>
                <a:cxn ang="0">
                  <a:pos x="22" y="282"/>
                </a:cxn>
                <a:cxn ang="0">
                  <a:pos x="32" y="260"/>
                </a:cxn>
                <a:cxn ang="0">
                  <a:pos x="93" y="226"/>
                </a:cxn>
                <a:cxn ang="0">
                  <a:pos x="118" y="198"/>
                </a:cxn>
                <a:cxn ang="0">
                  <a:pos x="128" y="191"/>
                </a:cxn>
                <a:cxn ang="0">
                  <a:pos x="140" y="182"/>
                </a:cxn>
                <a:cxn ang="0">
                  <a:pos x="154" y="178"/>
                </a:cxn>
                <a:cxn ang="0">
                  <a:pos x="189" y="165"/>
                </a:cxn>
                <a:cxn ang="0">
                  <a:pos x="217" y="122"/>
                </a:cxn>
                <a:cxn ang="0">
                  <a:pos x="221" y="96"/>
                </a:cxn>
                <a:cxn ang="0">
                  <a:pos x="244" y="94"/>
                </a:cxn>
                <a:cxn ang="0">
                  <a:pos x="282" y="89"/>
                </a:cxn>
                <a:cxn ang="0">
                  <a:pos x="755" y="5"/>
                </a:cxn>
                <a:cxn ang="0">
                  <a:pos x="767" y="16"/>
                </a:cxn>
                <a:cxn ang="0">
                  <a:pos x="777" y="37"/>
                </a:cxn>
                <a:cxn ang="0">
                  <a:pos x="773" y="42"/>
                </a:cxn>
                <a:cxn ang="0">
                  <a:pos x="761" y="39"/>
                </a:cxn>
                <a:cxn ang="0">
                  <a:pos x="757" y="44"/>
                </a:cxn>
                <a:cxn ang="0">
                  <a:pos x="729" y="61"/>
                </a:cxn>
                <a:cxn ang="0">
                  <a:pos x="706" y="81"/>
                </a:cxn>
                <a:cxn ang="0">
                  <a:pos x="712" y="85"/>
                </a:cxn>
                <a:cxn ang="0">
                  <a:pos x="749" y="68"/>
                </a:cxn>
                <a:cxn ang="0">
                  <a:pos x="763" y="78"/>
                </a:cxn>
                <a:cxn ang="0">
                  <a:pos x="773" y="83"/>
                </a:cxn>
                <a:cxn ang="0">
                  <a:pos x="790" y="68"/>
                </a:cxn>
                <a:cxn ang="0">
                  <a:pos x="798" y="104"/>
                </a:cxn>
                <a:cxn ang="0">
                  <a:pos x="783" y="126"/>
                </a:cxn>
                <a:cxn ang="0">
                  <a:pos x="767" y="141"/>
                </a:cxn>
                <a:cxn ang="0">
                  <a:pos x="739" y="143"/>
                </a:cxn>
                <a:cxn ang="0">
                  <a:pos x="733" y="137"/>
                </a:cxn>
                <a:cxn ang="0">
                  <a:pos x="727" y="128"/>
                </a:cxn>
                <a:cxn ang="0">
                  <a:pos x="725" y="150"/>
                </a:cxn>
                <a:cxn ang="0">
                  <a:pos x="733" y="156"/>
                </a:cxn>
                <a:cxn ang="0">
                  <a:pos x="737" y="178"/>
                </a:cxn>
                <a:cxn ang="0">
                  <a:pos x="706" y="198"/>
                </a:cxn>
                <a:cxn ang="0">
                  <a:pos x="704" y="206"/>
                </a:cxn>
                <a:cxn ang="0">
                  <a:pos x="751" y="193"/>
                </a:cxn>
                <a:cxn ang="0">
                  <a:pos x="763" y="193"/>
                </a:cxn>
                <a:cxn ang="0">
                  <a:pos x="727" y="228"/>
                </a:cxn>
                <a:cxn ang="0">
                  <a:pos x="688" y="263"/>
                </a:cxn>
                <a:cxn ang="0">
                  <a:pos x="682" y="269"/>
                </a:cxn>
                <a:cxn ang="0">
                  <a:pos x="643" y="317"/>
                </a:cxn>
                <a:cxn ang="0">
                  <a:pos x="625" y="358"/>
                </a:cxn>
                <a:cxn ang="0">
                  <a:pos x="461" y="278"/>
                </a:cxn>
                <a:cxn ang="0">
                  <a:pos x="337" y="263"/>
                </a:cxn>
                <a:cxn ang="0">
                  <a:pos x="327" y="258"/>
                </a:cxn>
                <a:cxn ang="0">
                  <a:pos x="201" y="271"/>
                </a:cxn>
                <a:cxn ang="0">
                  <a:pos x="173" y="291"/>
                </a:cxn>
                <a:cxn ang="0">
                  <a:pos x="0" y="328"/>
                </a:cxn>
              </a:cxnLst>
              <a:rect l="0" t="0" r="r" b="b"/>
              <a:pathLst>
                <a:path w="798" h="369">
                  <a:moveTo>
                    <a:pt x="0" y="328"/>
                  </a:moveTo>
                  <a:lnTo>
                    <a:pt x="2" y="297"/>
                  </a:lnTo>
                  <a:lnTo>
                    <a:pt x="10" y="297"/>
                  </a:lnTo>
                  <a:lnTo>
                    <a:pt x="14" y="297"/>
                  </a:lnTo>
                  <a:lnTo>
                    <a:pt x="20" y="289"/>
                  </a:lnTo>
                  <a:lnTo>
                    <a:pt x="22" y="282"/>
                  </a:lnTo>
                  <a:lnTo>
                    <a:pt x="20" y="278"/>
                  </a:lnTo>
                  <a:lnTo>
                    <a:pt x="24" y="271"/>
                  </a:lnTo>
                  <a:lnTo>
                    <a:pt x="32" y="260"/>
                  </a:lnTo>
                  <a:lnTo>
                    <a:pt x="51" y="252"/>
                  </a:lnTo>
                  <a:lnTo>
                    <a:pt x="71" y="245"/>
                  </a:lnTo>
                  <a:lnTo>
                    <a:pt x="93" y="226"/>
                  </a:lnTo>
                  <a:lnTo>
                    <a:pt x="101" y="224"/>
                  </a:lnTo>
                  <a:lnTo>
                    <a:pt x="116" y="208"/>
                  </a:lnTo>
                  <a:lnTo>
                    <a:pt x="118" y="198"/>
                  </a:lnTo>
                  <a:lnTo>
                    <a:pt x="120" y="198"/>
                  </a:lnTo>
                  <a:lnTo>
                    <a:pt x="126" y="198"/>
                  </a:lnTo>
                  <a:lnTo>
                    <a:pt x="128" y="191"/>
                  </a:lnTo>
                  <a:lnTo>
                    <a:pt x="130" y="189"/>
                  </a:lnTo>
                  <a:lnTo>
                    <a:pt x="138" y="182"/>
                  </a:lnTo>
                  <a:lnTo>
                    <a:pt x="140" y="182"/>
                  </a:lnTo>
                  <a:lnTo>
                    <a:pt x="146" y="187"/>
                  </a:lnTo>
                  <a:lnTo>
                    <a:pt x="154" y="182"/>
                  </a:lnTo>
                  <a:lnTo>
                    <a:pt x="154" y="178"/>
                  </a:lnTo>
                  <a:lnTo>
                    <a:pt x="166" y="169"/>
                  </a:lnTo>
                  <a:lnTo>
                    <a:pt x="175" y="165"/>
                  </a:lnTo>
                  <a:lnTo>
                    <a:pt x="189" y="165"/>
                  </a:lnTo>
                  <a:lnTo>
                    <a:pt x="205" y="137"/>
                  </a:lnTo>
                  <a:lnTo>
                    <a:pt x="217" y="128"/>
                  </a:lnTo>
                  <a:lnTo>
                    <a:pt x="217" y="122"/>
                  </a:lnTo>
                  <a:lnTo>
                    <a:pt x="219" y="113"/>
                  </a:lnTo>
                  <a:lnTo>
                    <a:pt x="219" y="104"/>
                  </a:lnTo>
                  <a:lnTo>
                    <a:pt x="221" y="96"/>
                  </a:lnTo>
                  <a:lnTo>
                    <a:pt x="221" y="94"/>
                  </a:lnTo>
                  <a:lnTo>
                    <a:pt x="246" y="89"/>
                  </a:lnTo>
                  <a:lnTo>
                    <a:pt x="244" y="94"/>
                  </a:lnTo>
                  <a:lnTo>
                    <a:pt x="268" y="91"/>
                  </a:lnTo>
                  <a:lnTo>
                    <a:pt x="278" y="87"/>
                  </a:lnTo>
                  <a:lnTo>
                    <a:pt x="282" y="89"/>
                  </a:lnTo>
                  <a:lnTo>
                    <a:pt x="522" y="48"/>
                  </a:lnTo>
                  <a:lnTo>
                    <a:pt x="751" y="0"/>
                  </a:lnTo>
                  <a:lnTo>
                    <a:pt x="755" y="5"/>
                  </a:lnTo>
                  <a:lnTo>
                    <a:pt x="757" y="9"/>
                  </a:lnTo>
                  <a:lnTo>
                    <a:pt x="763" y="13"/>
                  </a:lnTo>
                  <a:lnTo>
                    <a:pt x="767" y="16"/>
                  </a:lnTo>
                  <a:lnTo>
                    <a:pt x="771" y="20"/>
                  </a:lnTo>
                  <a:lnTo>
                    <a:pt x="773" y="24"/>
                  </a:lnTo>
                  <a:lnTo>
                    <a:pt x="777" y="37"/>
                  </a:lnTo>
                  <a:lnTo>
                    <a:pt x="777" y="39"/>
                  </a:lnTo>
                  <a:lnTo>
                    <a:pt x="777" y="42"/>
                  </a:lnTo>
                  <a:lnTo>
                    <a:pt x="773" y="42"/>
                  </a:lnTo>
                  <a:lnTo>
                    <a:pt x="773" y="37"/>
                  </a:lnTo>
                  <a:lnTo>
                    <a:pt x="765" y="39"/>
                  </a:lnTo>
                  <a:lnTo>
                    <a:pt x="761" y="39"/>
                  </a:lnTo>
                  <a:lnTo>
                    <a:pt x="757" y="37"/>
                  </a:lnTo>
                  <a:lnTo>
                    <a:pt x="753" y="37"/>
                  </a:lnTo>
                  <a:lnTo>
                    <a:pt x="757" y="44"/>
                  </a:lnTo>
                  <a:lnTo>
                    <a:pt x="755" y="46"/>
                  </a:lnTo>
                  <a:lnTo>
                    <a:pt x="735" y="57"/>
                  </a:lnTo>
                  <a:lnTo>
                    <a:pt x="729" y="61"/>
                  </a:lnTo>
                  <a:lnTo>
                    <a:pt x="721" y="70"/>
                  </a:lnTo>
                  <a:lnTo>
                    <a:pt x="708" y="72"/>
                  </a:lnTo>
                  <a:lnTo>
                    <a:pt x="706" y="81"/>
                  </a:lnTo>
                  <a:lnTo>
                    <a:pt x="706" y="85"/>
                  </a:lnTo>
                  <a:lnTo>
                    <a:pt x="708" y="85"/>
                  </a:lnTo>
                  <a:lnTo>
                    <a:pt x="712" y="85"/>
                  </a:lnTo>
                  <a:lnTo>
                    <a:pt x="727" y="76"/>
                  </a:lnTo>
                  <a:lnTo>
                    <a:pt x="741" y="72"/>
                  </a:lnTo>
                  <a:lnTo>
                    <a:pt x="749" y="68"/>
                  </a:lnTo>
                  <a:lnTo>
                    <a:pt x="763" y="68"/>
                  </a:lnTo>
                  <a:lnTo>
                    <a:pt x="763" y="70"/>
                  </a:lnTo>
                  <a:lnTo>
                    <a:pt x="763" y="78"/>
                  </a:lnTo>
                  <a:lnTo>
                    <a:pt x="763" y="83"/>
                  </a:lnTo>
                  <a:lnTo>
                    <a:pt x="767" y="85"/>
                  </a:lnTo>
                  <a:lnTo>
                    <a:pt x="773" y="83"/>
                  </a:lnTo>
                  <a:lnTo>
                    <a:pt x="775" y="78"/>
                  </a:lnTo>
                  <a:lnTo>
                    <a:pt x="783" y="68"/>
                  </a:lnTo>
                  <a:lnTo>
                    <a:pt x="790" y="68"/>
                  </a:lnTo>
                  <a:lnTo>
                    <a:pt x="794" y="78"/>
                  </a:lnTo>
                  <a:lnTo>
                    <a:pt x="796" y="98"/>
                  </a:lnTo>
                  <a:lnTo>
                    <a:pt x="798" y="104"/>
                  </a:lnTo>
                  <a:lnTo>
                    <a:pt x="798" y="109"/>
                  </a:lnTo>
                  <a:lnTo>
                    <a:pt x="788" y="117"/>
                  </a:lnTo>
                  <a:lnTo>
                    <a:pt x="783" y="126"/>
                  </a:lnTo>
                  <a:lnTo>
                    <a:pt x="781" y="130"/>
                  </a:lnTo>
                  <a:lnTo>
                    <a:pt x="773" y="137"/>
                  </a:lnTo>
                  <a:lnTo>
                    <a:pt x="767" y="141"/>
                  </a:lnTo>
                  <a:lnTo>
                    <a:pt x="759" y="146"/>
                  </a:lnTo>
                  <a:lnTo>
                    <a:pt x="745" y="146"/>
                  </a:lnTo>
                  <a:lnTo>
                    <a:pt x="739" y="143"/>
                  </a:lnTo>
                  <a:lnTo>
                    <a:pt x="737" y="146"/>
                  </a:lnTo>
                  <a:lnTo>
                    <a:pt x="735" y="146"/>
                  </a:lnTo>
                  <a:lnTo>
                    <a:pt x="733" y="137"/>
                  </a:lnTo>
                  <a:lnTo>
                    <a:pt x="733" y="133"/>
                  </a:lnTo>
                  <a:lnTo>
                    <a:pt x="731" y="130"/>
                  </a:lnTo>
                  <a:lnTo>
                    <a:pt x="727" y="128"/>
                  </a:lnTo>
                  <a:lnTo>
                    <a:pt x="725" y="133"/>
                  </a:lnTo>
                  <a:lnTo>
                    <a:pt x="727" y="146"/>
                  </a:lnTo>
                  <a:lnTo>
                    <a:pt x="725" y="150"/>
                  </a:lnTo>
                  <a:lnTo>
                    <a:pt x="723" y="150"/>
                  </a:lnTo>
                  <a:lnTo>
                    <a:pt x="727" y="156"/>
                  </a:lnTo>
                  <a:lnTo>
                    <a:pt x="733" y="156"/>
                  </a:lnTo>
                  <a:lnTo>
                    <a:pt x="739" y="165"/>
                  </a:lnTo>
                  <a:lnTo>
                    <a:pt x="735" y="174"/>
                  </a:lnTo>
                  <a:lnTo>
                    <a:pt x="737" y="178"/>
                  </a:lnTo>
                  <a:lnTo>
                    <a:pt x="721" y="202"/>
                  </a:lnTo>
                  <a:lnTo>
                    <a:pt x="714" y="202"/>
                  </a:lnTo>
                  <a:lnTo>
                    <a:pt x="706" y="198"/>
                  </a:lnTo>
                  <a:lnTo>
                    <a:pt x="698" y="198"/>
                  </a:lnTo>
                  <a:lnTo>
                    <a:pt x="696" y="202"/>
                  </a:lnTo>
                  <a:lnTo>
                    <a:pt x="704" y="206"/>
                  </a:lnTo>
                  <a:lnTo>
                    <a:pt x="723" y="204"/>
                  </a:lnTo>
                  <a:lnTo>
                    <a:pt x="735" y="202"/>
                  </a:lnTo>
                  <a:lnTo>
                    <a:pt x="751" y="193"/>
                  </a:lnTo>
                  <a:lnTo>
                    <a:pt x="753" y="187"/>
                  </a:lnTo>
                  <a:lnTo>
                    <a:pt x="757" y="189"/>
                  </a:lnTo>
                  <a:lnTo>
                    <a:pt x="763" y="193"/>
                  </a:lnTo>
                  <a:lnTo>
                    <a:pt x="757" y="208"/>
                  </a:lnTo>
                  <a:lnTo>
                    <a:pt x="743" y="226"/>
                  </a:lnTo>
                  <a:lnTo>
                    <a:pt x="727" y="228"/>
                  </a:lnTo>
                  <a:lnTo>
                    <a:pt x="721" y="232"/>
                  </a:lnTo>
                  <a:lnTo>
                    <a:pt x="702" y="234"/>
                  </a:lnTo>
                  <a:lnTo>
                    <a:pt x="688" y="263"/>
                  </a:lnTo>
                  <a:lnTo>
                    <a:pt x="680" y="263"/>
                  </a:lnTo>
                  <a:lnTo>
                    <a:pt x="680" y="267"/>
                  </a:lnTo>
                  <a:lnTo>
                    <a:pt x="682" y="269"/>
                  </a:lnTo>
                  <a:lnTo>
                    <a:pt x="664" y="280"/>
                  </a:lnTo>
                  <a:lnTo>
                    <a:pt x="654" y="295"/>
                  </a:lnTo>
                  <a:lnTo>
                    <a:pt x="643" y="317"/>
                  </a:lnTo>
                  <a:lnTo>
                    <a:pt x="637" y="347"/>
                  </a:lnTo>
                  <a:lnTo>
                    <a:pt x="633" y="354"/>
                  </a:lnTo>
                  <a:lnTo>
                    <a:pt x="625" y="358"/>
                  </a:lnTo>
                  <a:lnTo>
                    <a:pt x="587" y="367"/>
                  </a:lnTo>
                  <a:lnTo>
                    <a:pt x="585" y="369"/>
                  </a:lnTo>
                  <a:lnTo>
                    <a:pt x="461" y="278"/>
                  </a:lnTo>
                  <a:lnTo>
                    <a:pt x="357" y="293"/>
                  </a:lnTo>
                  <a:lnTo>
                    <a:pt x="355" y="278"/>
                  </a:lnTo>
                  <a:lnTo>
                    <a:pt x="337" y="263"/>
                  </a:lnTo>
                  <a:lnTo>
                    <a:pt x="327" y="267"/>
                  </a:lnTo>
                  <a:lnTo>
                    <a:pt x="325" y="263"/>
                  </a:lnTo>
                  <a:lnTo>
                    <a:pt x="327" y="258"/>
                  </a:lnTo>
                  <a:lnTo>
                    <a:pt x="325" y="256"/>
                  </a:lnTo>
                  <a:lnTo>
                    <a:pt x="205" y="271"/>
                  </a:lnTo>
                  <a:lnTo>
                    <a:pt x="201" y="271"/>
                  </a:lnTo>
                  <a:lnTo>
                    <a:pt x="197" y="273"/>
                  </a:lnTo>
                  <a:lnTo>
                    <a:pt x="173" y="286"/>
                  </a:lnTo>
                  <a:lnTo>
                    <a:pt x="173" y="291"/>
                  </a:lnTo>
                  <a:lnTo>
                    <a:pt x="164" y="291"/>
                  </a:lnTo>
                  <a:lnTo>
                    <a:pt x="138" y="306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AC0000">
                <a:alpha val="67843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5" name="Group 70"/>
            <p:cNvGrpSpPr>
              <a:grpSpLocks/>
            </p:cNvGrpSpPr>
            <p:nvPr/>
          </p:nvGrpSpPr>
          <p:grpSpPr bwMode="auto">
            <a:xfrm>
              <a:off x="4011928" y="2656199"/>
              <a:ext cx="348584" cy="264350"/>
              <a:chOff x="4347" y="2115"/>
              <a:chExt cx="336" cy="254"/>
            </a:xfrm>
            <a:solidFill>
              <a:srgbClr val="AC0000">
                <a:alpha val="10196"/>
              </a:srgbClr>
            </a:solidFill>
          </p:grpSpPr>
          <p:sp>
            <p:nvSpPr>
              <p:cNvPr id="128" name="Freeform 71"/>
              <p:cNvSpPr>
                <a:spLocks/>
              </p:cNvSpPr>
              <p:nvPr/>
            </p:nvSpPr>
            <p:spPr bwMode="auto">
              <a:xfrm>
                <a:off x="4636" y="2270"/>
                <a:ext cx="38" cy="99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22"/>
                  </a:cxn>
                  <a:cxn ang="0">
                    <a:pos x="14" y="33"/>
                  </a:cxn>
                  <a:cxn ang="0">
                    <a:pos x="14" y="39"/>
                  </a:cxn>
                  <a:cxn ang="0">
                    <a:pos x="6" y="46"/>
                  </a:cxn>
                  <a:cxn ang="0">
                    <a:pos x="4" y="55"/>
                  </a:cxn>
                  <a:cxn ang="0">
                    <a:pos x="0" y="74"/>
                  </a:cxn>
                  <a:cxn ang="0">
                    <a:pos x="4" y="91"/>
                  </a:cxn>
                  <a:cxn ang="0">
                    <a:pos x="4" y="109"/>
                  </a:cxn>
                  <a:cxn ang="0">
                    <a:pos x="8" y="122"/>
                  </a:cxn>
                  <a:cxn ang="0">
                    <a:pos x="10" y="104"/>
                  </a:cxn>
                  <a:cxn ang="0">
                    <a:pos x="16" y="85"/>
                  </a:cxn>
                  <a:cxn ang="0">
                    <a:pos x="26" y="59"/>
                  </a:cxn>
                  <a:cxn ang="0">
                    <a:pos x="30" y="48"/>
                  </a:cxn>
                  <a:cxn ang="0">
                    <a:pos x="34" y="37"/>
                  </a:cxn>
                  <a:cxn ang="0">
                    <a:pos x="32" y="22"/>
                  </a:cxn>
                  <a:cxn ang="0">
                    <a:pos x="34" y="16"/>
                  </a:cxn>
                  <a:cxn ang="0">
                    <a:pos x="46" y="5"/>
                  </a:cxn>
                  <a:cxn ang="0">
                    <a:pos x="48" y="0"/>
                  </a:cxn>
                  <a:cxn ang="0">
                    <a:pos x="18" y="11"/>
                  </a:cxn>
                  <a:cxn ang="0">
                    <a:pos x="12" y="22"/>
                  </a:cxn>
                </a:cxnLst>
                <a:rect l="0" t="0" r="r" b="b"/>
                <a:pathLst>
                  <a:path w="48" h="122">
                    <a:moveTo>
                      <a:pt x="12" y="22"/>
                    </a:moveTo>
                    <a:lnTo>
                      <a:pt x="14" y="22"/>
                    </a:lnTo>
                    <a:lnTo>
                      <a:pt x="14" y="33"/>
                    </a:lnTo>
                    <a:lnTo>
                      <a:pt x="14" y="39"/>
                    </a:lnTo>
                    <a:lnTo>
                      <a:pt x="6" y="46"/>
                    </a:lnTo>
                    <a:lnTo>
                      <a:pt x="4" y="55"/>
                    </a:lnTo>
                    <a:lnTo>
                      <a:pt x="0" y="74"/>
                    </a:lnTo>
                    <a:lnTo>
                      <a:pt x="4" y="91"/>
                    </a:lnTo>
                    <a:lnTo>
                      <a:pt x="4" y="109"/>
                    </a:lnTo>
                    <a:lnTo>
                      <a:pt x="8" y="122"/>
                    </a:lnTo>
                    <a:lnTo>
                      <a:pt x="10" y="104"/>
                    </a:lnTo>
                    <a:lnTo>
                      <a:pt x="16" y="85"/>
                    </a:lnTo>
                    <a:lnTo>
                      <a:pt x="26" y="59"/>
                    </a:lnTo>
                    <a:lnTo>
                      <a:pt x="30" y="48"/>
                    </a:lnTo>
                    <a:lnTo>
                      <a:pt x="34" y="37"/>
                    </a:lnTo>
                    <a:lnTo>
                      <a:pt x="32" y="22"/>
                    </a:lnTo>
                    <a:lnTo>
                      <a:pt x="34" y="16"/>
                    </a:lnTo>
                    <a:lnTo>
                      <a:pt x="46" y="5"/>
                    </a:lnTo>
                    <a:lnTo>
                      <a:pt x="48" y="0"/>
                    </a:lnTo>
                    <a:lnTo>
                      <a:pt x="18" y="11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C00000">
                  <a:alpha val="27843"/>
                </a:srgbClr>
              </a:solidFill>
              <a:ln w="317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9" name="Freeform 72"/>
              <p:cNvSpPr>
                <a:spLocks/>
              </p:cNvSpPr>
              <p:nvPr/>
            </p:nvSpPr>
            <p:spPr bwMode="auto">
              <a:xfrm>
                <a:off x="4347" y="2115"/>
                <a:ext cx="336" cy="173"/>
              </a:xfrm>
              <a:custGeom>
                <a:avLst/>
                <a:gdLst/>
                <a:ahLst/>
                <a:cxnLst>
                  <a:cxn ang="0">
                    <a:pos x="239" y="15"/>
                  </a:cxn>
                  <a:cxn ang="0">
                    <a:pos x="12" y="127"/>
                  </a:cxn>
                  <a:cxn ang="0">
                    <a:pos x="22" y="117"/>
                  </a:cxn>
                  <a:cxn ang="0">
                    <a:pos x="48" y="91"/>
                  </a:cxn>
                  <a:cxn ang="0">
                    <a:pos x="60" y="78"/>
                  </a:cxn>
                  <a:cxn ang="0">
                    <a:pos x="71" y="71"/>
                  </a:cxn>
                  <a:cxn ang="0">
                    <a:pos x="93" y="69"/>
                  </a:cxn>
                  <a:cxn ang="0">
                    <a:pos x="123" y="52"/>
                  </a:cxn>
                  <a:cxn ang="0">
                    <a:pos x="138" y="54"/>
                  </a:cxn>
                  <a:cxn ang="0">
                    <a:pos x="148" y="63"/>
                  </a:cxn>
                  <a:cxn ang="0">
                    <a:pos x="162" y="86"/>
                  </a:cxn>
                  <a:cxn ang="0">
                    <a:pos x="176" y="89"/>
                  </a:cxn>
                  <a:cxn ang="0">
                    <a:pos x="180" y="101"/>
                  </a:cxn>
                  <a:cxn ang="0">
                    <a:pos x="207" y="112"/>
                  </a:cxn>
                  <a:cxn ang="0">
                    <a:pos x="227" y="125"/>
                  </a:cxn>
                  <a:cxn ang="0">
                    <a:pos x="233" y="143"/>
                  </a:cxn>
                  <a:cxn ang="0">
                    <a:pos x="215" y="182"/>
                  </a:cxn>
                  <a:cxn ang="0">
                    <a:pos x="229" y="197"/>
                  </a:cxn>
                  <a:cxn ang="0">
                    <a:pos x="249" y="199"/>
                  </a:cxn>
                  <a:cxn ang="0">
                    <a:pos x="255" y="199"/>
                  </a:cxn>
                  <a:cxn ang="0">
                    <a:pos x="280" y="197"/>
                  </a:cxn>
                  <a:cxn ang="0">
                    <a:pos x="308" y="208"/>
                  </a:cxn>
                  <a:cxn ang="0">
                    <a:pos x="312" y="203"/>
                  </a:cxn>
                  <a:cxn ang="0">
                    <a:pos x="300" y="184"/>
                  </a:cxn>
                  <a:cxn ang="0">
                    <a:pos x="292" y="182"/>
                  </a:cxn>
                  <a:cxn ang="0">
                    <a:pos x="296" y="177"/>
                  </a:cxn>
                  <a:cxn ang="0">
                    <a:pos x="290" y="169"/>
                  </a:cxn>
                  <a:cxn ang="0">
                    <a:pos x="276" y="134"/>
                  </a:cxn>
                  <a:cxn ang="0">
                    <a:pos x="271" y="114"/>
                  </a:cxn>
                  <a:cxn ang="0">
                    <a:pos x="276" y="86"/>
                  </a:cxn>
                  <a:cxn ang="0">
                    <a:pos x="269" y="76"/>
                  </a:cxn>
                  <a:cxn ang="0">
                    <a:pos x="276" y="67"/>
                  </a:cxn>
                  <a:cxn ang="0">
                    <a:pos x="292" y="47"/>
                  </a:cxn>
                  <a:cxn ang="0">
                    <a:pos x="300" y="28"/>
                  </a:cxn>
                  <a:cxn ang="0">
                    <a:pos x="312" y="34"/>
                  </a:cxn>
                  <a:cxn ang="0">
                    <a:pos x="300" y="56"/>
                  </a:cxn>
                  <a:cxn ang="0">
                    <a:pos x="290" y="73"/>
                  </a:cxn>
                  <a:cxn ang="0">
                    <a:pos x="302" y="89"/>
                  </a:cxn>
                  <a:cxn ang="0">
                    <a:pos x="306" y="114"/>
                  </a:cxn>
                  <a:cxn ang="0">
                    <a:pos x="296" y="127"/>
                  </a:cxn>
                  <a:cxn ang="0">
                    <a:pos x="308" y="136"/>
                  </a:cxn>
                  <a:cxn ang="0">
                    <a:pos x="308" y="151"/>
                  </a:cxn>
                  <a:cxn ang="0">
                    <a:pos x="312" y="171"/>
                  </a:cxn>
                  <a:cxn ang="0">
                    <a:pos x="330" y="182"/>
                  </a:cxn>
                  <a:cxn ang="0">
                    <a:pos x="343" y="177"/>
                  </a:cxn>
                  <a:cxn ang="0">
                    <a:pos x="345" y="186"/>
                  </a:cxn>
                  <a:cxn ang="0">
                    <a:pos x="353" y="203"/>
                  </a:cxn>
                  <a:cxn ang="0">
                    <a:pos x="367" y="212"/>
                  </a:cxn>
                  <a:cxn ang="0">
                    <a:pos x="375" y="203"/>
                  </a:cxn>
                  <a:cxn ang="0">
                    <a:pos x="405" y="188"/>
                  </a:cxn>
                  <a:cxn ang="0">
                    <a:pos x="416" y="140"/>
                  </a:cxn>
                  <a:cxn ang="0">
                    <a:pos x="357" y="149"/>
                  </a:cxn>
                </a:cxnLst>
                <a:rect l="0" t="0" r="r" b="b"/>
                <a:pathLst>
                  <a:path w="416" h="214">
                    <a:moveTo>
                      <a:pt x="314" y="0"/>
                    </a:moveTo>
                    <a:lnTo>
                      <a:pt x="239" y="15"/>
                    </a:lnTo>
                    <a:lnTo>
                      <a:pt x="0" y="65"/>
                    </a:lnTo>
                    <a:lnTo>
                      <a:pt x="12" y="127"/>
                    </a:lnTo>
                    <a:lnTo>
                      <a:pt x="18" y="119"/>
                    </a:lnTo>
                    <a:lnTo>
                      <a:pt x="22" y="117"/>
                    </a:lnTo>
                    <a:lnTo>
                      <a:pt x="40" y="93"/>
                    </a:lnTo>
                    <a:lnTo>
                      <a:pt x="48" y="91"/>
                    </a:lnTo>
                    <a:lnTo>
                      <a:pt x="54" y="80"/>
                    </a:lnTo>
                    <a:lnTo>
                      <a:pt x="60" y="78"/>
                    </a:lnTo>
                    <a:lnTo>
                      <a:pt x="66" y="65"/>
                    </a:lnTo>
                    <a:lnTo>
                      <a:pt x="71" y="71"/>
                    </a:lnTo>
                    <a:lnTo>
                      <a:pt x="81" y="73"/>
                    </a:lnTo>
                    <a:lnTo>
                      <a:pt x="93" y="69"/>
                    </a:lnTo>
                    <a:lnTo>
                      <a:pt x="95" y="60"/>
                    </a:lnTo>
                    <a:lnTo>
                      <a:pt x="123" y="52"/>
                    </a:lnTo>
                    <a:lnTo>
                      <a:pt x="129" y="54"/>
                    </a:lnTo>
                    <a:lnTo>
                      <a:pt x="138" y="54"/>
                    </a:lnTo>
                    <a:lnTo>
                      <a:pt x="144" y="52"/>
                    </a:lnTo>
                    <a:lnTo>
                      <a:pt x="148" y="63"/>
                    </a:lnTo>
                    <a:lnTo>
                      <a:pt x="154" y="63"/>
                    </a:lnTo>
                    <a:lnTo>
                      <a:pt x="162" y="86"/>
                    </a:lnTo>
                    <a:lnTo>
                      <a:pt x="170" y="86"/>
                    </a:lnTo>
                    <a:lnTo>
                      <a:pt x="176" y="89"/>
                    </a:lnTo>
                    <a:lnTo>
                      <a:pt x="186" y="91"/>
                    </a:lnTo>
                    <a:lnTo>
                      <a:pt x="180" y="101"/>
                    </a:lnTo>
                    <a:lnTo>
                      <a:pt x="190" y="112"/>
                    </a:lnTo>
                    <a:lnTo>
                      <a:pt x="207" y="112"/>
                    </a:lnTo>
                    <a:lnTo>
                      <a:pt x="215" y="121"/>
                    </a:lnTo>
                    <a:lnTo>
                      <a:pt x="227" y="125"/>
                    </a:lnTo>
                    <a:lnTo>
                      <a:pt x="235" y="136"/>
                    </a:lnTo>
                    <a:lnTo>
                      <a:pt x="233" y="143"/>
                    </a:lnTo>
                    <a:lnTo>
                      <a:pt x="223" y="162"/>
                    </a:lnTo>
                    <a:lnTo>
                      <a:pt x="215" y="182"/>
                    </a:lnTo>
                    <a:lnTo>
                      <a:pt x="217" y="195"/>
                    </a:lnTo>
                    <a:lnTo>
                      <a:pt x="229" y="197"/>
                    </a:lnTo>
                    <a:lnTo>
                      <a:pt x="241" y="188"/>
                    </a:lnTo>
                    <a:lnTo>
                      <a:pt x="249" y="199"/>
                    </a:lnTo>
                    <a:lnTo>
                      <a:pt x="255" y="201"/>
                    </a:lnTo>
                    <a:lnTo>
                      <a:pt x="255" y="199"/>
                    </a:lnTo>
                    <a:lnTo>
                      <a:pt x="267" y="197"/>
                    </a:lnTo>
                    <a:lnTo>
                      <a:pt x="280" y="197"/>
                    </a:lnTo>
                    <a:lnTo>
                      <a:pt x="300" y="203"/>
                    </a:lnTo>
                    <a:lnTo>
                      <a:pt x="308" y="208"/>
                    </a:lnTo>
                    <a:lnTo>
                      <a:pt x="312" y="208"/>
                    </a:lnTo>
                    <a:lnTo>
                      <a:pt x="312" y="203"/>
                    </a:lnTo>
                    <a:lnTo>
                      <a:pt x="308" y="199"/>
                    </a:lnTo>
                    <a:lnTo>
                      <a:pt x="300" y="184"/>
                    </a:lnTo>
                    <a:lnTo>
                      <a:pt x="292" y="182"/>
                    </a:lnTo>
                    <a:lnTo>
                      <a:pt x="292" y="182"/>
                    </a:lnTo>
                    <a:lnTo>
                      <a:pt x="292" y="177"/>
                    </a:lnTo>
                    <a:lnTo>
                      <a:pt x="296" y="177"/>
                    </a:lnTo>
                    <a:lnTo>
                      <a:pt x="298" y="173"/>
                    </a:lnTo>
                    <a:lnTo>
                      <a:pt x="290" y="169"/>
                    </a:lnTo>
                    <a:lnTo>
                      <a:pt x="282" y="156"/>
                    </a:lnTo>
                    <a:lnTo>
                      <a:pt x="276" y="134"/>
                    </a:lnTo>
                    <a:lnTo>
                      <a:pt x="274" y="125"/>
                    </a:lnTo>
                    <a:lnTo>
                      <a:pt x="271" y="114"/>
                    </a:lnTo>
                    <a:lnTo>
                      <a:pt x="276" y="93"/>
                    </a:lnTo>
                    <a:lnTo>
                      <a:pt x="276" y="86"/>
                    </a:lnTo>
                    <a:lnTo>
                      <a:pt x="271" y="82"/>
                    </a:lnTo>
                    <a:lnTo>
                      <a:pt x="269" y="76"/>
                    </a:lnTo>
                    <a:lnTo>
                      <a:pt x="271" y="71"/>
                    </a:lnTo>
                    <a:lnTo>
                      <a:pt x="276" y="67"/>
                    </a:lnTo>
                    <a:lnTo>
                      <a:pt x="278" y="58"/>
                    </a:lnTo>
                    <a:lnTo>
                      <a:pt x="292" y="47"/>
                    </a:lnTo>
                    <a:lnTo>
                      <a:pt x="296" y="43"/>
                    </a:lnTo>
                    <a:lnTo>
                      <a:pt x="300" y="28"/>
                    </a:lnTo>
                    <a:lnTo>
                      <a:pt x="310" y="28"/>
                    </a:lnTo>
                    <a:lnTo>
                      <a:pt x="312" y="34"/>
                    </a:lnTo>
                    <a:lnTo>
                      <a:pt x="306" y="47"/>
                    </a:lnTo>
                    <a:lnTo>
                      <a:pt x="300" y="56"/>
                    </a:lnTo>
                    <a:lnTo>
                      <a:pt x="296" y="65"/>
                    </a:lnTo>
                    <a:lnTo>
                      <a:pt x="290" y="73"/>
                    </a:lnTo>
                    <a:lnTo>
                      <a:pt x="296" y="86"/>
                    </a:lnTo>
                    <a:lnTo>
                      <a:pt x="302" y="89"/>
                    </a:lnTo>
                    <a:lnTo>
                      <a:pt x="306" y="110"/>
                    </a:lnTo>
                    <a:lnTo>
                      <a:pt x="306" y="114"/>
                    </a:lnTo>
                    <a:lnTo>
                      <a:pt x="294" y="123"/>
                    </a:lnTo>
                    <a:lnTo>
                      <a:pt x="296" y="127"/>
                    </a:lnTo>
                    <a:lnTo>
                      <a:pt x="306" y="130"/>
                    </a:lnTo>
                    <a:lnTo>
                      <a:pt x="308" y="136"/>
                    </a:lnTo>
                    <a:lnTo>
                      <a:pt x="306" y="147"/>
                    </a:lnTo>
                    <a:lnTo>
                      <a:pt x="308" y="151"/>
                    </a:lnTo>
                    <a:lnTo>
                      <a:pt x="308" y="158"/>
                    </a:lnTo>
                    <a:lnTo>
                      <a:pt x="312" y="171"/>
                    </a:lnTo>
                    <a:lnTo>
                      <a:pt x="326" y="182"/>
                    </a:lnTo>
                    <a:lnTo>
                      <a:pt x="330" y="182"/>
                    </a:lnTo>
                    <a:lnTo>
                      <a:pt x="336" y="177"/>
                    </a:lnTo>
                    <a:lnTo>
                      <a:pt x="343" y="177"/>
                    </a:lnTo>
                    <a:lnTo>
                      <a:pt x="347" y="179"/>
                    </a:lnTo>
                    <a:lnTo>
                      <a:pt x="345" y="186"/>
                    </a:lnTo>
                    <a:lnTo>
                      <a:pt x="353" y="199"/>
                    </a:lnTo>
                    <a:lnTo>
                      <a:pt x="353" y="203"/>
                    </a:lnTo>
                    <a:lnTo>
                      <a:pt x="357" y="212"/>
                    </a:lnTo>
                    <a:lnTo>
                      <a:pt x="367" y="212"/>
                    </a:lnTo>
                    <a:lnTo>
                      <a:pt x="369" y="214"/>
                    </a:lnTo>
                    <a:lnTo>
                      <a:pt x="375" y="203"/>
                    </a:lnTo>
                    <a:lnTo>
                      <a:pt x="405" y="192"/>
                    </a:lnTo>
                    <a:lnTo>
                      <a:pt x="405" y="188"/>
                    </a:lnTo>
                    <a:lnTo>
                      <a:pt x="407" y="182"/>
                    </a:lnTo>
                    <a:lnTo>
                      <a:pt x="416" y="140"/>
                    </a:lnTo>
                    <a:lnTo>
                      <a:pt x="414" y="136"/>
                    </a:lnTo>
                    <a:lnTo>
                      <a:pt x="357" y="149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rgbClr val="C00000">
                  <a:alpha val="27843"/>
                </a:srgbClr>
              </a:soli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6" name="Freeform 73"/>
            <p:cNvSpPr>
              <a:spLocks/>
            </p:cNvSpPr>
            <p:nvPr/>
          </p:nvSpPr>
          <p:spPr bwMode="auto">
            <a:xfrm>
              <a:off x="4387395" y="2252057"/>
              <a:ext cx="254493" cy="137103"/>
            </a:xfrm>
            <a:custGeom>
              <a:avLst/>
              <a:gdLst/>
              <a:ahLst/>
              <a:cxnLst>
                <a:cxn ang="0">
                  <a:pos x="63" y="54"/>
                </a:cxn>
                <a:cxn ang="0">
                  <a:pos x="162" y="26"/>
                </a:cxn>
                <a:cxn ang="0">
                  <a:pos x="166" y="26"/>
                </a:cxn>
                <a:cxn ang="0">
                  <a:pos x="166" y="17"/>
                </a:cxn>
                <a:cxn ang="0">
                  <a:pos x="183" y="0"/>
                </a:cxn>
                <a:cxn ang="0">
                  <a:pos x="193" y="2"/>
                </a:cxn>
                <a:cxn ang="0">
                  <a:pos x="209" y="26"/>
                </a:cxn>
                <a:cxn ang="0">
                  <a:pos x="209" y="34"/>
                </a:cxn>
                <a:cxn ang="0">
                  <a:pos x="199" y="50"/>
                </a:cxn>
                <a:cxn ang="0">
                  <a:pos x="197" y="69"/>
                </a:cxn>
                <a:cxn ang="0">
                  <a:pos x="219" y="76"/>
                </a:cxn>
                <a:cxn ang="0">
                  <a:pos x="244" y="108"/>
                </a:cxn>
                <a:cxn ang="0">
                  <a:pos x="272" y="119"/>
                </a:cxn>
                <a:cxn ang="0">
                  <a:pos x="290" y="99"/>
                </a:cxn>
                <a:cxn ang="0">
                  <a:pos x="278" y="89"/>
                </a:cxn>
                <a:cxn ang="0">
                  <a:pos x="270" y="78"/>
                </a:cxn>
                <a:cxn ang="0">
                  <a:pos x="280" y="78"/>
                </a:cxn>
                <a:cxn ang="0">
                  <a:pos x="302" y="119"/>
                </a:cxn>
                <a:cxn ang="0">
                  <a:pos x="294" y="123"/>
                </a:cxn>
                <a:cxn ang="0">
                  <a:pos x="270" y="138"/>
                </a:cxn>
                <a:cxn ang="0">
                  <a:pos x="250" y="151"/>
                </a:cxn>
                <a:cxn ang="0">
                  <a:pos x="248" y="143"/>
                </a:cxn>
                <a:cxn ang="0">
                  <a:pos x="242" y="132"/>
                </a:cxn>
                <a:cxn ang="0">
                  <a:pos x="223" y="162"/>
                </a:cxn>
                <a:cxn ang="0">
                  <a:pos x="215" y="158"/>
                </a:cxn>
                <a:cxn ang="0">
                  <a:pos x="209" y="151"/>
                </a:cxn>
                <a:cxn ang="0">
                  <a:pos x="203" y="147"/>
                </a:cxn>
                <a:cxn ang="0">
                  <a:pos x="187" y="138"/>
                </a:cxn>
                <a:cxn ang="0">
                  <a:pos x="177" y="123"/>
                </a:cxn>
                <a:cxn ang="0">
                  <a:pos x="140" y="121"/>
                </a:cxn>
                <a:cxn ang="0">
                  <a:pos x="63" y="147"/>
                </a:cxn>
                <a:cxn ang="0">
                  <a:pos x="57" y="143"/>
                </a:cxn>
                <a:cxn ang="0">
                  <a:pos x="0" y="151"/>
                </a:cxn>
              </a:cxnLst>
              <a:rect l="0" t="0" r="r" b="b"/>
              <a:pathLst>
                <a:path w="302" h="164">
                  <a:moveTo>
                    <a:pt x="2" y="69"/>
                  </a:moveTo>
                  <a:lnTo>
                    <a:pt x="63" y="54"/>
                  </a:lnTo>
                  <a:lnTo>
                    <a:pt x="160" y="30"/>
                  </a:lnTo>
                  <a:lnTo>
                    <a:pt x="162" y="26"/>
                  </a:lnTo>
                  <a:lnTo>
                    <a:pt x="164" y="24"/>
                  </a:lnTo>
                  <a:lnTo>
                    <a:pt x="166" y="26"/>
                  </a:lnTo>
                  <a:lnTo>
                    <a:pt x="169" y="24"/>
                  </a:lnTo>
                  <a:lnTo>
                    <a:pt x="166" y="17"/>
                  </a:lnTo>
                  <a:lnTo>
                    <a:pt x="175" y="13"/>
                  </a:lnTo>
                  <a:lnTo>
                    <a:pt x="183" y="0"/>
                  </a:lnTo>
                  <a:lnTo>
                    <a:pt x="189" y="0"/>
                  </a:lnTo>
                  <a:lnTo>
                    <a:pt x="193" y="2"/>
                  </a:lnTo>
                  <a:lnTo>
                    <a:pt x="197" y="17"/>
                  </a:lnTo>
                  <a:lnTo>
                    <a:pt x="209" y="26"/>
                  </a:lnTo>
                  <a:lnTo>
                    <a:pt x="211" y="32"/>
                  </a:lnTo>
                  <a:lnTo>
                    <a:pt x="209" y="34"/>
                  </a:lnTo>
                  <a:lnTo>
                    <a:pt x="205" y="39"/>
                  </a:lnTo>
                  <a:lnTo>
                    <a:pt x="199" y="50"/>
                  </a:lnTo>
                  <a:lnTo>
                    <a:pt x="195" y="63"/>
                  </a:lnTo>
                  <a:lnTo>
                    <a:pt x="197" y="69"/>
                  </a:lnTo>
                  <a:lnTo>
                    <a:pt x="209" y="69"/>
                  </a:lnTo>
                  <a:lnTo>
                    <a:pt x="219" y="76"/>
                  </a:lnTo>
                  <a:lnTo>
                    <a:pt x="238" y="95"/>
                  </a:lnTo>
                  <a:lnTo>
                    <a:pt x="244" y="108"/>
                  </a:lnTo>
                  <a:lnTo>
                    <a:pt x="252" y="119"/>
                  </a:lnTo>
                  <a:lnTo>
                    <a:pt x="272" y="119"/>
                  </a:lnTo>
                  <a:lnTo>
                    <a:pt x="284" y="112"/>
                  </a:lnTo>
                  <a:lnTo>
                    <a:pt x="290" y="99"/>
                  </a:lnTo>
                  <a:lnTo>
                    <a:pt x="286" y="95"/>
                  </a:lnTo>
                  <a:lnTo>
                    <a:pt x="278" y="89"/>
                  </a:lnTo>
                  <a:lnTo>
                    <a:pt x="268" y="82"/>
                  </a:lnTo>
                  <a:lnTo>
                    <a:pt x="270" y="78"/>
                  </a:lnTo>
                  <a:lnTo>
                    <a:pt x="278" y="78"/>
                  </a:lnTo>
                  <a:lnTo>
                    <a:pt x="280" y="78"/>
                  </a:lnTo>
                  <a:lnTo>
                    <a:pt x="294" y="97"/>
                  </a:lnTo>
                  <a:lnTo>
                    <a:pt x="302" y="119"/>
                  </a:lnTo>
                  <a:lnTo>
                    <a:pt x="300" y="130"/>
                  </a:lnTo>
                  <a:lnTo>
                    <a:pt x="294" y="123"/>
                  </a:lnTo>
                  <a:lnTo>
                    <a:pt x="284" y="130"/>
                  </a:lnTo>
                  <a:lnTo>
                    <a:pt x="270" y="138"/>
                  </a:lnTo>
                  <a:lnTo>
                    <a:pt x="256" y="151"/>
                  </a:lnTo>
                  <a:lnTo>
                    <a:pt x="250" y="151"/>
                  </a:lnTo>
                  <a:lnTo>
                    <a:pt x="248" y="149"/>
                  </a:lnTo>
                  <a:lnTo>
                    <a:pt x="248" y="143"/>
                  </a:lnTo>
                  <a:lnTo>
                    <a:pt x="246" y="132"/>
                  </a:lnTo>
                  <a:lnTo>
                    <a:pt x="242" y="132"/>
                  </a:lnTo>
                  <a:lnTo>
                    <a:pt x="233" y="147"/>
                  </a:lnTo>
                  <a:lnTo>
                    <a:pt x="223" y="162"/>
                  </a:lnTo>
                  <a:lnTo>
                    <a:pt x="221" y="164"/>
                  </a:lnTo>
                  <a:lnTo>
                    <a:pt x="215" y="158"/>
                  </a:lnTo>
                  <a:lnTo>
                    <a:pt x="213" y="154"/>
                  </a:lnTo>
                  <a:lnTo>
                    <a:pt x="209" y="151"/>
                  </a:lnTo>
                  <a:lnTo>
                    <a:pt x="209" y="149"/>
                  </a:lnTo>
                  <a:lnTo>
                    <a:pt x="203" y="147"/>
                  </a:lnTo>
                  <a:lnTo>
                    <a:pt x="203" y="143"/>
                  </a:lnTo>
                  <a:lnTo>
                    <a:pt x="187" y="138"/>
                  </a:lnTo>
                  <a:lnTo>
                    <a:pt x="183" y="125"/>
                  </a:lnTo>
                  <a:lnTo>
                    <a:pt x="177" y="123"/>
                  </a:lnTo>
                  <a:lnTo>
                    <a:pt x="173" y="112"/>
                  </a:lnTo>
                  <a:lnTo>
                    <a:pt x="140" y="121"/>
                  </a:lnTo>
                  <a:lnTo>
                    <a:pt x="65" y="143"/>
                  </a:lnTo>
                  <a:lnTo>
                    <a:pt x="63" y="147"/>
                  </a:lnTo>
                  <a:lnTo>
                    <a:pt x="61" y="147"/>
                  </a:lnTo>
                  <a:lnTo>
                    <a:pt x="57" y="143"/>
                  </a:lnTo>
                  <a:lnTo>
                    <a:pt x="4" y="156"/>
                  </a:lnTo>
                  <a:lnTo>
                    <a:pt x="0" y="151"/>
                  </a:lnTo>
                  <a:lnTo>
                    <a:pt x="2" y="69"/>
                  </a:lnTo>
                  <a:close/>
                </a:path>
              </a:pathLst>
            </a:custGeom>
            <a:solidFill>
              <a:srgbClr val="AC0000">
                <a:alpha val="3490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7" name="Group 74"/>
            <p:cNvGrpSpPr>
              <a:grpSpLocks/>
            </p:cNvGrpSpPr>
            <p:nvPr/>
          </p:nvGrpSpPr>
          <p:grpSpPr bwMode="auto">
            <a:xfrm>
              <a:off x="766245" y="2280732"/>
              <a:ext cx="609350" cy="1111167"/>
              <a:chOff x="1224" y="1754"/>
              <a:chExt cx="586" cy="1069"/>
            </a:xfrm>
            <a:solidFill>
              <a:srgbClr val="AC0000"/>
            </a:solidFill>
          </p:grpSpPr>
          <p:sp>
            <p:nvSpPr>
              <p:cNvPr id="118" name="Freeform 75"/>
              <p:cNvSpPr>
                <a:spLocks/>
              </p:cNvSpPr>
              <p:nvPr/>
            </p:nvSpPr>
            <p:spPr bwMode="auto">
              <a:xfrm>
                <a:off x="1456" y="2719"/>
                <a:ext cx="1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37"/>
                  </a:cxn>
                  <a:cxn ang="0">
                    <a:pos x="11" y="37"/>
                  </a:cxn>
                  <a:cxn ang="0">
                    <a:pos x="0" y="0"/>
                  </a:cxn>
                </a:cxnLst>
                <a:rect l="0" t="0" r="r" b="b"/>
                <a:pathLst>
                  <a:path w="21" h="37">
                    <a:moveTo>
                      <a:pt x="0" y="0"/>
                    </a:moveTo>
                    <a:lnTo>
                      <a:pt x="21" y="37"/>
                    </a:lnTo>
                    <a:lnTo>
                      <a:pt x="11" y="3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" name="Freeform 76"/>
              <p:cNvSpPr>
                <a:spLocks/>
              </p:cNvSpPr>
              <p:nvPr/>
            </p:nvSpPr>
            <p:spPr bwMode="auto">
              <a:xfrm>
                <a:off x="1456" y="2719"/>
                <a:ext cx="1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37"/>
                  </a:cxn>
                  <a:cxn ang="0">
                    <a:pos x="11" y="37"/>
                  </a:cxn>
                  <a:cxn ang="0">
                    <a:pos x="0" y="0"/>
                  </a:cxn>
                </a:cxnLst>
                <a:rect l="0" t="0" r="r" b="b"/>
                <a:pathLst>
                  <a:path w="21" h="37">
                    <a:moveTo>
                      <a:pt x="0" y="0"/>
                    </a:moveTo>
                    <a:lnTo>
                      <a:pt x="21" y="37"/>
                    </a:lnTo>
                    <a:lnTo>
                      <a:pt x="11" y="3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" name="Freeform 77"/>
              <p:cNvSpPr>
                <a:spLocks/>
              </p:cNvSpPr>
              <p:nvPr/>
            </p:nvSpPr>
            <p:spPr bwMode="auto">
              <a:xfrm>
                <a:off x="1456" y="2719"/>
                <a:ext cx="18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37"/>
                  </a:cxn>
                  <a:cxn ang="0">
                    <a:pos x="11" y="37"/>
                  </a:cxn>
                  <a:cxn ang="0">
                    <a:pos x="0" y="0"/>
                  </a:cxn>
                </a:cxnLst>
                <a:rect l="0" t="0" r="r" b="b"/>
                <a:pathLst>
                  <a:path w="21" h="37">
                    <a:moveTo>
                      <a:pt x="0" y="0"/>
                    </a:moveTo>
                    <a:lnTo>
                      <a:pt x="21" y="37"/>
                    </a:lnTo>
                    <a:lnTo>
                      <a:pt x="11" y="37"/>
                    </a:lnTo>
                    <a:lnTo>
                      <a:pt x="0" y="0"/>
                    </a:ln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" name="Freeform 78"/>
              <p:cNvSpPr>
                <a:spLocks/>
              </p:cNvSpPr>
              <p:nvPr/>
            </p:nvSpPr>
            <p:spPr bwMode="auto">
              <a:xfrm>
                <a:off x="1387" y="2584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20"/>
                  </a:cxn>
                  <a:cxn ang="0">
                    <a:pos x="8" y="24"/>
                  </a:cxn>
                  <a:cxn ang="0">
                    <a:pos x="0" y="0"/>
                  </a:cxn>
                </a:cxnLst>
                <a:rect l="0" t="0" r="r" b="b"/>
                <a:pathLst>
                  <a:path w="26" h="24">
                    <a:moveTo>
                      <a:pt x="0" y="0"/>
                    </a:moveTo>
                    <a:lnTo>
                      <a:pt x="26" y="20"/>
                    </a:lnTo>
                    <a:lnTo>
                      <a:pt x="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2" name="Freeform 79"/>
              <p:cNvSpPr>
                <a:spLocks/>
              </p:cNvSpPr>
              <p:nvPr/>
            </p:nvSpPr>
            <p:spPr bwMode="auto">
              <a:xfrm>
                <a:off x="1387" y="2584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20"/>
                  </a:cxn>
                  <a:cxn ang="0">
                    <a:pos x="8" y="24"/>
                  </a:cxn>
                  <a:cxn ang="0">
                    <a:pos x="0" y="0"/>
                  </a:cxn>
                </a:cxnLst>
                <a:rect l="0" t="0" r="r" b="b"/>
                <a:pathLst>
                  <a:path w="26" h="24">
                    <a:moveTo>
                      <a:pt x="0" y="0"/>
                    </a:moveTo>
                    <a:lnTo>
                      <a:pt x="26" y="20"/>
                    </a:lnTo>
                    <a:lnTo>
                      <a:pt x="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3" name="Freeform 80"/>
              <p:cNvSpPr>
                <a:spLocks/>
              </p:cNvSpPr>
              <p:nvPr/>
            </p:nvSpPr>
            <p:spPr bwMode="auto">
              <a:xfrm>
                <a:off x="1387" y="2584"/>
                <a:ext cx="20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" y="20"/>
                  </a:cxn>
                  <a:cxn ang="0">
                    <a:pos x="8" y="24"/>
                  </a:cxn>
                  <a:cxn ang="0">
                    <a:pos x="0" y="0"/>
                  </a:cxn>
                </a:cxnLst>
                <a:rect l="0" t="0" r="r" b="b"/>
                <a:pathLst>
                  <a:path w="26" h="24">
                    <a:moveTo>
                      <a:pt x="0" y="0"/>
                    </a:moveTo>
                    <a:lnTo>
                      <a:pt x="26" y="20"/>
                    </a:lnTo>
                    <a:lnTo>
                      <a:pt x="8" y="24"/>
                    </a:lnTo>
                    <a:lnTo>
                      <a:pt x="0" y="0"/>
                    </a:ln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4" name="Freeform 81"/>
              <p:cNvSpPr>
                <a:spLocks/>
              </p:cNvSpPr>
              <p:nvPr/>
            </p:nvSpPr>
            <p:spPr bwMode="auto">
              <a:xfrm>
                <a:off x="1360" y="2584"/>
                <a:ext cx="15" cy="1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0" y="0"/>
                  </a:cxn>
                  <a:cxn ang="0">
                    <a:pos x="18" y="15"/>
                  </a:cxn>
                  <a:cxn ang="0">
                    <a:pos x="0" y="2"/>
                  </a:cxn>
                </a:cxnLst>
                <a:rect l="0" t="0" r="r" b="b"/>
                <a:pathLst>
                  <a:path w="18" h="15">
                    <a:moveTo>
                      <a:pt x="0" y="2"/>
                    </a:moveTo>
                    <a:lnTo>
                      <a:pt x="10" y="0"/>
                    </a:lnTo>
                    <a:lnTo>
                      <a:pt x="18" y="15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5" name="Freeform 82"/>
              <p:cNvSpPr>
                <a:spLocks/>
              </p:cNvSpPr>
              <p:nvPr/>
            </p:nvSpPr>
            <p:spPr bwMode="auto">
              <a:xfrm>
                <a:off x="1360" y="2584"/>
                <a:ext cx="15" cy="1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0" y="0"/>
                  </a:cxn>
                  <a:cxn ang="0">
                    <a:pos x="18" y="15"/>
                  </a:cxn>
                  <a:cxn ang="0">
                    <a:pos x="0" y="2"/>
                  </a:cxn>
                </a:cxnLst>
                <a:rect l="0" t="0" r="r" b="b"/>
                <a:pathLst>
                  <a:path w="18" h="15">
                    <a:moveTo>
                      <a:pt x="0" y="2"/>
                    </a:moveTo>
                    <a:lnTo>
                      <a:pt x="10" y="0"/>
                    </a:lnTo>
                    <a:lnTo>
                      <a:pt x="18" y="15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6" name="Freeform 83"/>
              <p:cNvSpPr>
                <a:spLocks/>
              </p:cNvSpPr>
              <p:nvPr/>
            </p:nvSpPr>
            <p:spPr bwMode="auto">
              <a:xfrm>
                <a:off x="1360" y="2584"/>
                <a:ext cx="15" cy="1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0" y="0"/>
                  </a:cxn>
                  <a:cxn ang="0">
                    <a:pos x="18" y="15"/>
                  </a:cxn>
                  <a:cxn ang="0">
                    <a:pos x="0" y="2"/>
                  </a:cxn>
                </a:cxnLst>
                <a:rect l="0" t="0" r="r" b="b"/>
                <a:pathLst>
                  <a:path w="18" h="15">
                    <a:moveTo>
                      <a:pt x="0" y="2"/>
                    </a:moveTo>
                    <a:lnTo>
                      <a:pt x="10" y="0"/>
                    </a:lnTo>
                    <a:lnTo>
                      <a:pt x="18" y="15"/>
                    </a:lnTo>
                    <a:lnTo>
                      <a:pt x="0" y="2"/>
                    </a:ln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7" name="Freeform 84"/>
              <p:cNvSpPr>
                <a:spLocks/>
              </p:cNvSpPr>
              <p:nvPr/>
            </p:nvSpPr>
            <p:spPr bwMode="auto">
              <a:xfrm>
                <a:off x="1224" y="1754"/>
                <a:ext cx="586" cy="1069"/>
              </a:xfrm>
              <a:custGeom>
                <a:avLst/>
                <a:gdLst/>
                <a:ahLst/>
                <a:cxnLst>
                  <a:cxn ang="0">
                    <a:pos x="410" y="1292"/>
                  </a:cxn>
                  <a:cxn ang="0">
                    <a:pos x="412" y="1272"/>
                  </a:cxn>
                  <a:cxn ang="0">
                    <a:pos x="402" y="1259"/>
                  </a:cxn>
                  <a:cxn ang="0">
                    <a:pos x="384" y="1172"/>
                  </a:cxn>
                  <a:cxn ang="0">
                    <a:pos x="343" y="1123"/>
                  </a:cxn>
                  <a:cxn ang="0">
                    <a:pos x="325" y="1103"/>
                  </a:cxn>
                  <a:cxn ang="0">
                    <a:pos x="315" y="1079"/>
                  </a:cxn>
                  <a:cxn ang="0">
                    <a:pos x="262" y="1055"/>
                  </a:cxn>
                  <a:cxn ang="0">
                    <a:pos x="225" y="1012"/>
                  </a:cxn>
                  <a:cxn ang="0">
                    <a:pos x="152" y="980"/>
                  </a:cxn>
                  <a:cxn ang="0">
                    <a:pos x="148" y="951"/>
                  </a:cxn>
                  <a:cxn ang="0">
                    <a:pos x="156" y="910"/>
                  </a:cxn>
                  <a:cxn ang="0">
                    <a:pos x="142" y="878"/>
                  </a:cxn>
                  <a:cxn ang="0">
                    <a:pos x="148" y="860"/>
                  </a:cxn>
                  <a:cxn ang="0">
                    <a:pos x="108" y="785"/>
                  </a:cxn>
                  <a:cxn ang="0">
                    <a:pos x="81" y="733"/>
                  </a:cxn>
                  <a:cxn ang="0">
                    <a:pos x="94" y="694"/>
                  </a:cxn>
                  <a:cxn ang="0">
                    <a:pos x="100" y="655"/>
                  </a:cxn>
                  <a:cxn ang="0">
                    <a:pos x="65" y="620"/>
                  </a:cxn>
                  <a:cxn ang="0">
                    <a:pos x="67" y="564"/>
                  </a:cxn>
                  <a:cxn ang="0">
                    <a:pos x="77" y="540"/>
                  </a:cxn>
                  <a:cxn ang="0">
                    <a:pos x="83" y="568"/>
                  </a:cxn>
                  <a:cxn ang="0">
                    <a:pos x="100" y="564"/>
                  </a:cxn>
                  <a:cxn ang="0">
                    <a:pos x="94" y="510"/>
                  </a:cxn>
                  <a:cxn ang="0">
                    <a:pos x="81" y="527"/>
                  </a:cxn>
                  <a:cxn ang="0">
                    <a:pos x="51" y="507"/>
                  </a:cxn>
                  <a:cxn ang="0">
                    <a:pos x="47" y="445"/>
                  </a:cxn>
                  <a:cxn ang="0">
                    <a:pos x="8" y="371"/>
                  </a:cxn>
                  <a:cxn ang="0">
                    <a:pos x="10" y="336"/>
                  </a:cxn>
                  <a:cxn ang="0">
                    <a:pos x="29" y="291"/>
                  </a:cxn>
                  <a:cxn ang="0">
                    <a:pos x="14" y="232"/>
                  </a:cxn>
                  <a:cxn ang="0">
                    <a:pos x="2" y="206"/>
                  </a:cxn>
                  <a:cxn ang="0">
                    <a:pos x="2" y="176"/>
                  </a:cxn>
                  <a:cxn ang="0">
                    <a:pos x="47" y="109"/>
                  </a:cxn>
                  <a:cxn ang="0">
                    <a:pos x="63" y="74"/>
                  </a:cxn>
                  <a:cxn ang="0">
                    <a:pos x="67" y="7"/>
                  </a:cxn>
                  <a:cxn ang="0">
                    <a:pos x="325" y="462"/>
                  </a:cxn>
                  <a:cxn ang="0">
                    <a:pos x="698" y="1073"/>
                  </a:cxn>
                  <a:cxn ang="0">
                    <a:pos x="706" y="1105"/>
                  </a:cxn>
                  <a:cxn ang="0">
                    <a:pos x="719" y="1131"/>
                  </a:cxn>
                  <a:cxn ang="0">
                    <a:pos x="725" y="1153"/>
                  </a:cxn>
                  <a:cxn ang="0">
                    <a:pos x="694" y="1166"/>
                  </a:cxn>
                  <a:cxn ang="0">
                    <a:pos x="660" y="1240"/>
                  </a:cxn>
                  <a:cxn ang="0">
                    <a:pos x="652" y="1255"/>
                  </a:cxn>
                  <a:cxn ang="0">
                    <a:pos x="650" y="1283"/>
                  </a:cxn>
                  <a:cxn ang="0">
                    <a:pos x="660" y="1307"/>
                  </a:cxn>
                  <a:cxn ang="0">
                    <a:pos x="646" y="1322"/>
                  </a:cxn>
                </a:cxnLst>
                <a:rect l="0" t="0" r="r" b="b"/>
                <a:pathLst>
                  <a:path w="725" h="1322">
                    <a:moveTo>
                      <a:pt x="631" y="1318"/>
                    </a:moveTo>
                    <a:lnTo>
                      <a:pt x="412" y="1296"/>
                    </a:lnTo>
                    <a:lnTo>
                      <a:pt x="410" y="1292"/>
                    </a:lnTo>
                    <a:lnTo>
                      <a:pt x="406" y="1281"/>
                    </a:lnTo>
                    <a:lnTo>
                      <a:pt x="410" y="1274"/>
                    </a:lnTo>
                    <a:lnTo>
                      <a:pt x="412" y="1272"/>
                    </a:lnTo>
                    <a:lnTo>
                      <a:pt x="408" y="1268"/>
                    </a:lnTo>
                    <a:lnTo>
                      <a:pt x="406" y="1268"/>
                    </a:lnTo>
                    <a:lnTo>
                      <a:pt x="402" y="1259"/>
                    </a:lnTo>
                    <a:lnTo>
                      <a:pt x="404" y="1255"/>
                    </a:lnTo>
                    <a:lnTo>
                      <a:pt x="402" y="1216"/>
                    </a:lnTo>
                    <a:lnTo>
                      <a:pt x="384" y="1172"/>
                    </a:lnTo>
                    <a:lnTo>
                      <a:pt x="374" y="1162"/>
                    </a:lnTo>
                    <a:lnTo>
                      <a:pt x="363" y="1142"/>
                    </a:lnTo>
                    <a:lnTo>
                      <a:pt x="343" y="1123"/>
                    </a:lnTo>
                    <a:lnTo>
                      <a:pt x="329" y="1123"/>
                    </a:lnTo>
                    <a:lnTo>
                      <a:pt x="321" y="1114"/>
                    </a:lnTo>
                    <a:lnTo>
                      <a:pt x="325" y="1103"/>
                    </a:lnTo>
                    <a:lnTo>
                      <a:pt x="321" y="1094"/>
                    </a:lnTo>
                    <a:lnTo>
                      <a:pt x="323" y="1088"/>
                    </a:lnTo>
                    <a:lnTo>
                      <a:pt x="315" y="1079"/>
                    </a:lnTo>
                    <a:lnTo>
                      <a:pt x="292" y="1075"/>
                    </a:lnTo>
                    <a:lnTo>
                      <a:pt x="278" y="1071"/>
                    </a:lnTo>
                    <a:lnTo>
                      <a:pt x="262" y="1055"/>
                    </a:lnTo>
                    <a:lnTo>
                      <a:pt x="252" y="1027"/>
                    </a:lnTo>
                    <a:lnTo>
                      <a:pt x="238" y="1016"/>
                    </a:lnTo>
                    <a:lnTo>
                      <a:pt x="225" y="1012"/>
                    </a:lnTo>
                    <a:lnTo>
                      <a:pt x="183" y="993"/>
                    </a:lnTo>
                    <a:lnTo>
                      <a:pt x="171" y="993"/>
                    </a:lnTo>
                    <a:lnTo>
                      <a:pt x="152" y="980"/>
                    </a:lnTo>
                    <a:lnTo>
                      <a:pt x="142" y="969"/>
                    </a:lnTo>
                    <a:lnTo>
                      <a:pt x="142" y="960"/>
                    </a:lnTo>
                    <a:lnTo>
                      <a:pt x="148" y="951"/>
                    </a:lnTo>
                    <a:lnTo>
                      <a:pt x="152" y="930"/>
                    </a:lnTo>
                    <a:lnTo>
                      <a:pt x="154" y="917"/>
                    </a:lnTo>
                    <a:lnTo>
                      <a:pt x="156" y="910"/>
                    </a:lnTo>
                    <a:lnTo>
                      <a:pt x="154" y="895"/>
                    </a:lnTo>
                    <a:lnTo>
                      <a:pt x="142" y="891"/>
                    </a:lnTo>
                    <a:lnTo>
                      <a:pt x="142" y="878"/>
                    </a:lnTo>
                    <a:lnTo>
                      <a:pt x="144" y="873"/>
                    </a:lnTo>
                    <a:lnTo>
                      <a:pt x="146" y="873"/>
                    </a:lnTo>
                    <a:lnTo>
                      <a:pt x="148" y="860"/>
                    </a:lnTo>
                    <a:lnTo>
                      <a:pt x="138" y="852"/>
                    </a:lnTo>
                    <a:lnTo>
                      <a:pt x="110" y="800"/>
                    </a:lnTo>
                    <a:lnTo>
                      <a:pt x="108" y="785"/>
                    </a:lnTo>
                    <a:lnTo>
                      <a:pt x="104" y="774"/>
                    </a:lnTo>
                    <a:lnTo>
                      <a:pt x="102" y="763"/>
                    </a:lnTo>
                    <a:lnTo>
                      <a:pt x="81" y="733"/>
                    </a:lnTo>
                    <a:lnTo>
                      <a:pt x="83" y="700"/>
                    </a:lnTo>
                    <a:lnTo>
                      <a:pt x="87" y="696"/>
                    </a:lnTo>
                    <a:lnTo>
                      <a:pt x="94" y="694"/>
                    </a:lnTo>
                    <a:lnTo>
                      <a:pt x="104" y="683"/>
                    </a:lnTo>
                    <a:lnTo>
                      <a:pt x="106" y="661"/>
                    </a:lnTo>
                    <a:lnTo>
                      <a:pt x="100" y="655"/>
                    </a:lnTo>
                    <a:lnTo>
                      <a:pt x="85" y="648"/>
                    </a:lnTo>
                    <a:lnTo>
                      <a:pt x="71" y="635"/>
                    </a:lnTo>
                    <a:lnTo>
                      <a:pt x="65" y="620"/>
                    </a:lnTo>
                    <a:lnTo>
                      <a:pt x="67" y="579"/>
                    </a:lnTo>
                    <a:lnTo>
                      <a:pt x="69" y="572"/>
                    </a:lnTo>
                    <a:lnTo>
                      <a:pt x="67" y="564"/>
                    </a:lnTo>
                    <a:lnTo>
                      <a:pt x="71" y="561"/>
                    </a:lnTo>
                    <a:lnTo>
                      <a:pt x="75" y="542"/>
                    </a:lnTo>
                    <a:lnTo>
                      <a:pt x="77" y="540"/>
                    </a:lnTo>
                    <a:lnTo>
                      <a:pt x="81" y="548"/>
                    </a:lnTo>
                    <a:lnTo>
                      <a:pt x="81" y="564"/>
                    </a:lnTo>
                    <a:lnTo>
                      <a:pt x="83" y="568"/>
                    </a:lnTo>
                    <a:lnTo>
                      <a:pt x="96" y="577"/>
                    </a:lnTo>
                    <a:lnTo>
                      <a:pt x="100" y="574"/>
                    </a:lnTo>
                    <a:lnTo>
                      <a:pt x="100" y="564"/>
                    </a:lnTo>
                    <a:lnTo>
                      <a:pt x="94" y="540"/>
                    </a:lnTo>
                    <a:lnTo>
                      <a:pt x="92" y="527"/>
                    </a:lnTo>
                    <a:lnTo>
                      <a:pt x="94" y="510"/>
                    </a:lnTo>
                    <a:lnTo>
                      <a:pt x="92" y="510"/>
                    </a:lnTo>
                    <a:lnTo>
                      <a:pt x="81" y="520"/>
                    </a:lnTo>
                    <a:lnTo>
                      <a:pt x="81" y="527"/>
                    </a:lnTo>
                    <a:lnTo>
                      <a:pt x="77" y="533"/>
                    </a:lnTo>
                    <a:lnTo>
                      <a:pt x="65" y="527"/>
                    </a:lnTo>
                    <a:lnTo>
                      <a:pt x="51" y="507"/>
                    </a:lnTo>
                    <a:lnTo>
                      <a:pt x="39" y="501"/>
                    </a:lnTo>
                    <a:lnTo>
                      <a:pt x="47" y="488"/>
                    </a:lnTo>
                    <a:lnTo>
                      <a:pt x="47" y="445"/>
                    </a:lnTo>
                    <a:lnTo>
                      <a:pt x="29" y="423"/>
                    </a:lnTo>
                    <a:lnTo>
                      <a:pt x="20" y="408"/>
                    </a:lnTo>
                    <a:lnTo>
                      <a:pt x="8" y="371"/>
                    </a:lnTo>
                    <a:lnTo>
                      <a:pt x="14" y="358"/>
                    </a:lnTo>
                    <a:lnTo>
                      <a:pt x="12" y="347"/>
                    </a:lnTo>
                    <a:lnTo>
                      <a:pt x="10" y="336"/>
                    </a:lnTo>
                    <a:lnTo>
                      <a:pt x="16" y="310"/>
                    </a:lnTo>
                    <a:lnTo>
                      <a:pt x="25" y="297"/>
                    </a:lnTo>
                    <a:lnTo>
                      <a:pt x="29" y="291"/>
                    </a:lnTo>
                    <a:lnTo>
                      <a:pt x="25" y="263"/>
                    </a:lnTo>
                    <a:lnTo>
                      <a:pt x="14" y="239"/>
                    </a:lnTo>
                    <a:lnTo>
                      <a:pt x="14" y="232"/>
                    </a:lnTo>
                    <a:lnTo>
                      <a:pt x="10" y="224"/>
                    </a:lnTo>
                    <a:lnTo>
                      <a:pt x="6" y="219"/>
                    </a:lnTo>
                    <a:lnTo>
                      <a:pt x="2" y="206"/>
                    </a:lnTo>
                    <a:lnTo>
                      <a:pt x="0" y="191"/>
                    </a:lnTo>
                    <a:lnTo>
                      <a:pt x="2" y="187"/>
                    </a:lnTo>
                    <a:lnTo>
                      <a:pt x="2" y="176"/>
                    </a:lnTo>
                    <a:lnTo>
                      <a:pt x="14" y="154"/>
                    </a:lnTo>
                    <a:lnTo>
                      <a:pt x="47" y="117"/>
                    </a:lnTo>
                    <a:lnTo>
                      <a:pt x="47" y="109"/>
                    </a:lnTo>
                    <a:lnTo>
                      <a:pt x="49" y="94"/>
                    </a:lnTo>
                    <a:lnTo>
                      <a:pt x="55" y="87"/>
                    </a:lnTo>
                    <a:lnTo>
                      <a:pt x="63" y="74"/>
                    </a:lnTo>
                    <a:lnTo>
                      <a:pt x="67" y="39"/>
                    </a:lnTo>
                    <a:lnTo>
                      <a:pt x="61" y="24"/>
                    </a:lnTo>
                    <a:lnTo>
                      <a:pt x="67" y="7"/>
                    </a:lnTo>
                    <a:lnTo>
                      <a:pt x="71" y="0"/>
                    </a:lnTo>
                    <a:lnTo>
                      <a:pt x="410" y="100"/>
                    </a:lnTo>
                    <a:lnTo>
                      <a:pt x="325" y="462"/>
                    </a:lnTo>
                    <a:lnTo>
                      <a:pt x="698" y="1049"/>
                    </a:lnTo>
                    <a:lnTo>
                      <a:pt x="698" y="1066"/>
                    </a:lnTo>
                    <a:lnTo>
                      <a:pt x="698" y="1073"/>
                    </a:lnTo>
                    <a:lnTo>
                      <a:pt x="698" y="1077"/>
                    </a:lnTo>
                    <a:lnTo>
                      <a:pt x="706" y="1092"/>
                    </a:lnTo>
                    <a:lnTo>
                      <a:pt x="706" y="1105"/>
                    </a:lnTo>
                    <a:lnTo>
                      <a:pt x="709" y="1112"/>
                    </a:lnTo>
                    <a:lnTo>
                      <a:pt x="713" y="1127"/>
                    </a:lnTo>
                    <a:lnTo>
                      <a:pt x="719" y="1131"/>
                    </a:lnTo>
                    <a:lnTo>
                      <a:pt x="725" y="1138"/>
                    </a:lnTo>
                    <a:lnTo>
                      <a:pt x="725" y="1151"/>
                    </a:lnTo>
                    <a:lnTo>
                      <a:pt x="725" y="1153"/>
                    </a:lnTo>
                    <a:lnTo>
                      <a:pt x="721" y="1151"/>
                    </a:lnTo>
                    <a:lnTo>
                      <a:pt x="709" y="1162"/>
                    </a:lnTo>
                    <a:lnTo>
                      <a:pt x="694" y="1166"/>
                    </a:lnTo>
                    <a:lnTo>
                      <a:pt x="684" y="1181"/>
                    </a:lnTo>
                    <a:lnTo>
                      <a:pt x="678" y="1214"/>
                    </a:lnTo>
                    <a:lnTo>
                      <a:pt x="660" y="1240"/>
                    </a:lnTo>
                    <a:lnTo>
                      <a:pt x="650" y="1240"/>
                    </a:lnTo>
                    <a:lnTo>
                      <a:pt x="650" y="1246"/>
                    </a:lnTo>
                    <a:lnTo>
                      <a:pt x="652" y="1255"/>
                    </a:lnTo>
                    <a:lnTo>
                      <a:pt x="652" y="1261"/>
                    </a:lnTo>
                    <a:lnTo>
                      <a:pt x="646" y="1276"/>
                    </a:lnTo>
                    <a:lnTo>
                      <a:pt x="650" y="1283"/>
                    </a:lnTo>
                    <a:lnTo>
                      <a:pt x="662" y="1296"/>
                    </a:lnTo>
                    <a:lnTo>
                      <a:pt x="664" y="1300"/>
                    </a:lnTo>
                    <a:lnTo>
                      <a:pt x="660" y="1307"/>
                    </a:lnTo>
                    <a:lnTo>
                      <a:pt x="658" y="1313"/>
                    </a:lnTo>
                    <a:lnTo>
                      <a:pt x="652" y="1322"/>
                    </a:lnTo>
                    <a:lnTo>
                      <a:pt x="646" y="1322"/>
                    </a:lnTo>
                    <a:lnTo>
                      <a:pt x="631" y="13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899010"/>
                <a:endParaRPr lang="en-US" sz="1765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8" name="Freeform 85"/>
            <p:cNvSpPr>
              <a:spLocks/>
            </p:cNvSpPr>
            <p:nvPr/>
          </p:nvSpPr>
          <p:spPr bwMode="auto">
            <a:xfrm>
              <a:off x="1292257" y="2970732"/>
              <a:ext cx="517947" cy="642505"/>
            </a:xfrm>
            <a:custGeom>
              <a:avLst/>
              <a:gdLst/>
              <a:ahLst/>
              <a:cxnLst>
                <a:cxn ang="0">
                  <a:pos x="528" y="763"/>
                </a:cxn>
                <a:cxn ang="0">
                  <a:pos x="617" y="74"/>
                </a:cxn>
                <a:cxn ang="0">
                  <a:pos x="169" y="0"/>
                </a:cxn>
                <a:cxn ang="0">
                  <a:pos x="157" y="63"/>
                </a:cxn>
                <a:cxn ang="0">
                  <a:pos x="140" y="115"/>
                </a:cxn>
                <a:cxn ang="0">
                  <a:pos x="130" y="115"/>
                </a:cxn>
                <a:cxn ang="0">
                  <a:pos x="124" y="107"/>
                </a:cxn>
                <a:cxn ang="0">
                  <a:pos x="124" y="102"/>
                </a:cxn>
                <a:cxn ang="0">
                  <a:pos x="118" y="94"/>
                </a:cxn>
                <a:cxn ang="0">
                  <a:pos x="100" y="89"/>
                </a:cxn>
                <a:cxn ang="0">
                  <a:pos x="86" y="91"/>
                </a:cxn>
                <a:cxn ang="0">
                  <a:pos x="84" y="98"/>
                </a:cxn>
                <a:cxn ang="0">
                  <a:pos x="86" y="122"/>
                </a:cxn>
                <a:cxn ang="0">
                  <a:pos x="81" y="180"/>
                </a:cxn>
                <a:cxn ang="0">
                  <a:pos x="86" y="187"/>
                </a:cxn>
                <a:cxn ang="0">
                  <a:pos x="77" y="215"/>
                </a:cxn>
                <a:cxn ang="0">
                  <a:pos x="73" y="221"/>
                </a:cxn>
                <a:cxn ang="0">
                  <a:pos x="73" y="228"/>
                </a:cxn>
                <a:cxn ang="0">
                  <a:pos x="73" y="245"/>
                </a:cxn>
                <a:cxn ang="0">
                  <a:pos x="73" y="252"/>
                </a:cxn>
                <a:cxn ang="0">
                  <a:pos x="73" y="256"/>
                </a:cxn>
                <a:cxn ang="0">
                  <a:pos x="81" y="271"/>
                </a:cxn>
                <a:cxn ang="0">
                  <a:pos x="81" y="284"/>
                </a:cxn>
                <a:cxn ang="0">
                  <a:pos x="84" y="291"/>
                </a:cxn>
                <a:cxn ang="0">
                  <a:pos x="88" y="306"/>
                </a:cxn>
                <a:cxn ang="0">
                  <a:pos x="94" y="310"/>
                </a:cxn>
                <a:cxn ang="0">
                  <a:pos x="100" y="317"/>
                </a:cxn>
                <a:cxn ang="0">
                  <a:pos x="100" y="330"/>
                </a:cxn>
                <a:cxn ang="0">
                  <a:pos x="100" y="332"/>
                </a:cxn>
                <a:cxn ang="0">
                  <a:pos x="96" y="330"/>
                </a:cxn>
                <a:cxn ang="0">
                  <a:pos x="84" y="341"/>
                </a:cxn>
                <a:cxn ang="0">
                  <a:pos x="69" y="345"/>
                </a:cxn>
                <a:cxn ang="0">
                  <a:pos x="59" y="360"/>
                </a:cxn>
                <a:cxn ang="0">
                  <a:pos x="53" y="393"/>
                </a:cxn>
                <a:cxn ang="0">
                  <a:pos x="35" y="419"/>
                </a:cxn>
                <a:cxn ang="0">
                  <a:pos x="25" y="419"/>
                </a:cxn>
                <a:cxn ang="0">
                  <a:pos x="25" y="425"/>
                </a:cxn>
                <a:cxn ang="0">
                  <a:pos x="27" y="434"/>
                </a:cxn>
                <a:cxn ang="0">
                  <a:pos x="27" y="440"/>
                </a:cxn>
                <a:cxn ang="0">
                  <a:pos x="21" y="455"/>
                </a:cxn>
                <a:cxn ang="0">
                  <a:pos x="25" y="462"/>
                </a:cxn>
                <a:cxn ang="0">
                  <a:pos x="37" y="475"/>
                </a:cxn>
                <a:cxn ang="0">
                  <a:pos x="39" y="479"/>
                </a:cxn>
                <a:cxn ang="0">
                  <a:pos x="35" y="486"/>
                </a:cxn>
                <a:cxn ang="0">
                  <a:pos x="33" y="492"/>
                </a:cxn>
                <a:cxn ang="0">
                  <a:pos x="27" y="501"/>
                </a:cxn>
                <a:cxn ang="0">
                  <a:pos x="21" y="501"/>
                </a:cxn>
                <a:cxn ang="0">
                  <a:pos x="6" y="497"/>
                </a:cxn>
                <a:cxn ang="0">
                  <a:pos x="0" y="527"/>
                </a:cxn>
                <a:cxn ang="0">
                  <a:pos x="333" y="731"/>
                </a:cxn>
                <a:cxn ang="0">
                  <a:pos x="528" y="765"/>
                </a:cxn>
                <a:cxn ang="0">
                  <a:pos x="528" y="763"/>
                </a:cxn>
              </a:cxnLst>
              <a:rect l="0" t="0" r="r" b="b"/>
              <a:pathLst>
                <a:path w="617" h="765">
                  <a:moveTo>
                    <a:pt x="528" y="763"/>
                  </a:moveTo>
                  <a:lnTo>
                    <a:pt x="617" y="74"/>
                  </a:lnTo>
                  <a:lnTo>
                    <a:pt x="169" y="0"/>
                  </a:lnTo>
                  <a:lnTo>
                    <a:pt x="157" y="63"/>
                  </a:lnTo>
                  <a:lnTo>
                    <a:pt x="140" y="115"/>
                  </a:lnTo>
                  <a:lnTo>
                    <a:pt x="130" y="115"/>
                  </a:lnTo>
                  <a:lnTo>
                    <a:pt x="124" y="107"/>
                  </a:lnTo>
                  <a:lnTo>
                    <a:pt x="124" y="102"/>
                  </a:lnTo>
                  <a:lnTo>
                    <a:pt x="118" y="94"/>
                  </a:lnTo>
                  <a:lnTo>
                    <a:pt x="100" y="89"/>
                  </a:lnTo>
                  <a:lnTo>
                    <a:pt x="86" y="91"/>
                  </a:lnTo>
                  <a:lnTo>
                    <a:pt x="84" y="98"/>
                  </a:lnTo>
                  <a:lnTo>
                    <a:pt x="86" y="122"/>
                  </a:lnTo>
                  <a:lnTo>
                    <a:pt x="81" y="180"/>
                  </a:lnTo>
                  <a:lnTo>
                    <a:pt x="86" y="187"/>
                  </a:lnTo>
                  <a:lnTo>
                    <a:pt x="77" y="215"/>
                  </a:lnTo>
                  <a:lnTo>
                    <a:pt x="73" y="221"/>
                  </a:lnTo>
                  <a:lnTo>
                    <a:pt x="73" y="228"/>
                  </a:lnTo>
                  <a:lnTo>
                    <a:pt x="73" y="245"/>
                  </a:lnTo>
                  <a:lnTo>
                    <a:pt x="73" y="252"/>
                  </a:lnTo>
                  <a:lnTo>
                    <a:pt x="73" y="256"/>
                  </a:lnTo>
                  <a:lnTo>
                    <a:pt x="81" y="271"/>
                  </a:lnTo>
                  <a:lnTo>
                    <a:pt x="81" y="284"/>
                  </a:lnTo>
                  <a:lnTo>
                    <a:pt x="84" y="291"/>
                  </a:lnTo>
                  <a:lnTo>
                    <a:pt x="88" y="306"/>
                  </a:lnTo>
                  <a:lnTo>
                    <a:pt x="94" y="310"/>
                  </a:lnTo>
                  <a:lnTo>
                    <a:pt x="100" y="317"/>
                  </a:lnTo>
                  <a:lnTo>
                    <a:pt x="100" y="330"/>
                  </a:lnTo>
                  <a:lnTo>
                    <a:pt x="100" y="332"/>
                  </a:lnTo>
                  <a:lnTo>
                    <a:pt x="96" y="330"/>
                  </a:lnTo>
                  <a:lnTo>
                    <a:pt x="84" y="341"/>
                  </a:lnTo>
                  <a:lnTo>
                    <a:pt x="69" y="345"/>
                  </a:lnTo>
                  <a:lnTo>
                    <a:pt x="59" y="360"/>
                  </a:lnTo>
                  <a:lnTo>
                    <a:pt x="53" y="393"/>
                  </a:lnTo>
                  <a:lnTo>
                    <a:pt x="35" y="419"/>
                  </a:lnTo>
                  <a:lnTo>
                    <a:pt x="25" y="419"/>
                  </a:lnTo>
                  <a:lnTo>
                    <a:pt x="25" y="425"/>
                  </a:lnTo>
                  <a:lnTo>
                    <a:pt x="27" y="434"/>
                  </a:lnTo>
                  <a:lnTo>
                    <a:pt x="27" y="440"/>
                  </a:lnTo>
                  <a:lnTo>
                    <a:pt x="21" y="455"/>
                  </a:lnTo>
                  <a:lnTo>
                    <a:pt x="25" y="462"/>
                  </a:lnTo>
                  <a:lnTo>
                    <a:pt x="37" y="475"/>
                  </a:lnTo>
                  <a:lnTo>
                    <a:pt x="39" y="479"/>
                  </a:lnTo>
                  <a:lnTo>
                    <a:pt x="35" y="486"/>
                  </a:lnTo>
                  <a:lnTo>
                    <a:pt x="33" y="492"/>
                  </a:lnTo>
                  <a:lnTo>
                    <a:pt x="27" y="501"/>
                  </a:lnTo>
                  <a:lnTo>
                    <a:pt x="21" y="501"/>
                  </a:lnTo>
                  <a:lnTo>
                    <a:pt x="6" y="497"/>
                  </a:lnTo>
                  <a:lnTo>
                    <a:pt x="0" y="527"/>
                  </a:lnTo>
                  <a:lnTo>
                    <a:pt x="333" y="731"/>
                  </a:lnTo>
                  <a:lnTo>
                    <a:pt x="528" y="765"/>
                  </a:lnTo>
                  <a:lnTo>
                    <a:pt x="528" y="763"/>
                  </a:lnTo>
                  <a:close/>
                </a:path>
              </a:pathLst>
            </a:custGeom>
            <a:solidFill>
              <a:srgbClr val="AC0000">
                <a:alpha val="69804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3493980" y="3646393"/>
              <a:ext cx="696272" cy="560064"/>
            </a:xfrm>
            <a:custGeom>
              <a:avLst/>
              <a:gdLst/>
              <a:ahLst/>
              <a:cxnLst>
                <a:cxn ang="0">
                  <a:pos x="2" y="57"/>
                </a:cxn>
                <a:cxn ang="0">
                  <a:pos x="2" y="72"/>
                </a:cxn>
                <a:cxn ang="0">
                  <a:pos x="16" y="87"/>
                </a:cxn>
                <a:cxn ang="0">
                  <a:pos x="20" y="111"/>
                </a:cxn>
                <a:cxn ang="0">
                  <a:pos x="28" y="117"/>
                </a:cxn>
                <a:cxn ang="0">
                  <a:pos x="22" y="132"/>
                </a:cxn>
                <a:cxn ang="0">
                  <a:pos x="44" y="128"/>
                </a:cxn>
                <a:cxn ang="0">
                  <a:pos x="56" y="111"/>
                </a:cxn>
                <a:cxn ang="0">
                  <a:pos x="69" y="109"/>
                </a:cxn>
                <a:cxn ang="0">
                  <a:pos x="60" y="124"/>
                </a:cxn>
                <a:cxn ang="0">
                  <a:pos x="125" y="102"/>
                </a:cxn>
                <a:cxn ang="0">
                  <a:pos x="123" y="113"/>
                </a:cxn>
                <a:cxn ang="0">
                  <a:pos x="166" y="126"/>
                </a:cxn>
                <a:cxn ang="0">
                  <a:pos x="190" y="130"/>
                </a:cxn>
                <a:cxn ang="0">
                  <a:pos x="213" y="137"/>
                </a:cxn>
                <a:cxn ang="0">
                  <a:pos x="211" y="143"/>
                </a:cxn>
                <a:cxn ang="0">
                  <a:pos x="239" y="174"/>
                </a:cxn>
                <a:cxn ang="0">
                  <a:pos x="233" y="182"/>
                </a:cxn>
                <a:cxn ang="0">
                  <a:pos x="231" y="187"/>
                </a:cxn>
                <a:cxn ang="0">
                  <a:pos x="274" y="174"/>
                </a:cxn>
                <a:cxn ang="0">
                  <a:pos x="332" y="150"/>
                </a:cxn>
                <a:cxn ang="0">
                  <a:pos x="336" y="126"/>
                </a:cxn>
                <a:cxn ang="0">
                  <a:pos x="412" y="154"/>
                </a:cxn>
                <a:cxn ang="0">
                  <a:pos x="462" y="202"/>
                </a:cxn>
                <a:cxn ang="0">
                  <a:pos x="495" y="217"/>
                </a:cxn>
                <a:cxn ang="0">
                  <a:pos x="515" y="256"/>
                </a:cxn>
                <a:cxn ang="0">
                  <a:pos x="513" y="342"/>
                </a:cxn>
                <a:cxn ang="0">
                  <a:pos x="533" y="390"/>
                </a:cxn>
                <a:cxn ang="0">
                  <a:pos x="529" y="358"/>
                </a:cxn>
                <a:cxn ang="0">
                  <a:pos x="548" y="368"/>
                </a:cxn>
                <a:cxn ang="0">
                  <a:pos x="556" y="358"/>
                </a:cxn>
                <a:cxn ang="0">
                  <a:pos x="556" y="379"/>
                </a:cxn>
                <a:cxn ang="0">
                  <a:pos x="539" y="410"/>
                </a:cxn>
                <a:cxn ang="0">
                  <a:pos x="556" y="436"/>
                </a:cxn>
                <a:cxn ang="0">
                  <a:pos x="598" y="488"/>
                </a:cxn>
                <a:cxn ang="0">
                  <a:pos x="610" y="494"/>
                </a:cxn>
                <a:cxn ang="0">
                  <a:pos x="631" y="529"/>
                </a:cxn>
                <a:cxn ang="0">
                  <a:pos x="663" y="587"/>
                </a:cxn>
                <a:cxn ang="0">
                  <a:pos x="724" y="633"/>
                </a:cxn>
                <a:cxn ang="0">
                  <a:pos x="746" y="648"/>
                </a:cxn>
                <a:cxn ang="0">
                  <a:pos x="738" y="654"/>
                </a:cxn>
                <a:cxn ang="0">
                  <a:pos x="732" y="661"/>
                </a:cxn>
                <a:cxn ang="0">
                  <a:pos x="757" y="663"/>
                </a:cxn>
                <a:cxn ang="0">
                  <a:pos x="815" y="628"/>
                </a:cxn>
                <a:cxn ang="0">
                  <a:pos x="811" y="592"/>
                </a:cxn>
                <a:cxn ang="0">
                  <a:pos x="817" y="531"/>
                </a:cxn>
                <a:cxn ang="0">
                  <a:pos x="811" y="440"/>
                </a:cxn>
                <a:cxn ang="0">
                  <a:pos x="761" y="347"/>
                </a:cxn>
                <a:cxn ang="0">
                  <a:pos x="738" y="303"/>
                </a:cxn>
                <a:cxn ang="0">
                  <a:pos x="738" y="271"/>
                </a:cxn>
                <a:cxn ang="0">
                  <a:pos x="694" y="208"/>
                </a:cxn>
                <a:cxn ang="0">
                  <a:pos x="663" y="169"/>
                </a:cxn>
                <a:cxn ang="0">
                  <a:pos x="617" y="59"/>
                </a:cxn>
                <a:cxn ang="0">
                  <a:pos x="608" y="44"/>
                </a:cxn>
                <a:cxn ang="0">
                  <a:pos x="594" y="11"/>
                </a:cxn>
                <a:cxn ang="0">
                  <a:pos x="550" y="7"/>
                </a:cxn>
                <a:cxn ang="0">
                  <a:pos x="554" y="48"/>
                </a:cxn>
                <a:cxn ang="0">
                  <a:pos x="533" y="54"/>
                </a:cxn>
                <a:cxn ang="0">
                  <a:pos x="263" y="48"/>
                </a:cxn>
                <a:cxn ang="0">
                  <a:pos x="253" y="26"/>
                </a:cxn>
              </a:cxnLst>
              <a:rect l="0" t="0" r="r" b="b"/>
              <a:pathLst>
                <a:path w="828" h="667">
                  <a:moveTo>
                    <a:pt x="253" y="26"/>
                  </a:moveTo>
                  <a:lnTo>
                    <a:pt x="2" y="52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0" y="63"/>
                  </a:lnTo>
                  <a:lnTo>
                    <a:pt x="2" y="72"/>
                  </a:lnTo>
                  <a:lnTo>
                    <a:pt x="8" y="83"/>
                  </a:lnTo>
                  <a:lnTo>
                    <a:pt x="14" y="87"/>
                  </a:lnTo>
                  <a:lnTo>
                    <a:pt x="16" y="87"/>
                  </a:lnTo>
                  <a:lnTo>
                    <a:pt x="24" y="93"/>
                  </a:lnTo>
                  <a:lnTo>
                    <a:pt x="26" y="98"/>
                  </a:lnTo>
                  <a:lnTo>
                    <a:pt x="20" y="111"/>
                  </a:lnTo>
                  <a:lnTo>
                    <a:pt x="20" y="113"/>
                  </a:lnTo>
                  <a:lnTo>
                    <a:pt x="26" y="115"/>
                  </a:lnTo>
                  <a:lnTo>
                    <a:pt x="28" y="117"/>
                  </a:lnTo>
                  <a:lnTo>
                    <a:pt x="28" y="122"/>
                  </a:lnTo>
                  <a:lnTo>
                    <a:pt x="22" y="126"/>
                  </a:lnTo>
                  <a:lnTo>
                    <a:pt x="22" y="132"/>
                  </a:lnTo>
                  <a:lnTo>
                    <a:pt x="26" y="135"/>
                  </a:lnTo>
                  <a:lnTo>
                    <a:pt x="40" y="130"/>
                  </a:lnTo>
                  <a:lnTo>
                    <a:pt x="44" y="128"/>
                  </a:lnTo>
                  <a:lnTo>
                    <a:pt x="48" y="113"/>
                  </a:lnTo>
                  <a:lnTo>
                    <a:pt x="50" y="109"/>
                  </a:lnTo>
                  <a:lnTo>
                    <a:pt x="56" y="111"/>
                  </a:lnTo>
                  <a:lnTo>
                    <a:pt x="62" y="111"/>
                  </a:lnTo>
                  <a:lnTo>
                    <a:pt x="64" y="109"/>
                  </a:lnTo>
                  <a:lnTo>
                    <a:pt x="69" y="109"/>
                  </a:lnTo>
                  <a:lnTo>
                    <a:pt x="69" y="113"/>
                  </a:lnTo>
                  <a:lnTo>
                    <a:pt x="58" y="122"/>
                  </a:lnTo>
                  <a:lnTo>
                    <a:pt x="60" y="124"/>
                  </a:lnTo>
                  <a:lnTo>
                    <a:pt x="69" y="119"/>
                  </a:lnTo>
                  <a:lnTo>
                    <a:pt x="81" y="117"/>
                  </a:lnTo>
                  <a:lnTo>
                    <a:pt x="125" y="102"/>
                  </a:lnTo>
                  <a:lnTo>
                    <a:pt x="133" y="102"/>
                  </a:lnTo>
                  <a:lnTo>
                    <a:pt x="133" y="106"/>
                  </a:lnTo>
                  <a:lnTo>
                    <a:pt x="123" y="113"/>
                  </a:lnTo>
                  <a:lnTo>
                    <a:pt x="127" y="115"/>
                  </a:lnTo>
                  <a:lnTo>
                    <a:pt x="148" y="117"/>
                  </a:lnTo>
                  <a:lnTo>
                    <a:pt x="166" y="126"/>
                  </a:lnTo>
                  <a:lnTo>
                    <a:pt x="186" y="137"/>
                  </a:lnTo>
                  <a:lnTo>
                    <a:pt x="192" y="137"/>
                  </a:lnTo>
                  <a:lnTo>
                    <a:pt x="190" y="130"/>
                  </a:lnTo>
                  <a:lnTo>
                    <a:pt x="196" y="128"/>
                  </a:lnTo>
                  <a:lnTo>
                    <a:pt x="200" y="132"/>
                  </a:lnTo>
                  <a:lnTo>
                    <a:pt x="213" y="137"/>
                  </a:lnTo>
                  <a:lnTo>
                    <a:pt x="215" y="139"/>
                  </a:lnTo>
                  <a:lnTo>
                    <a:pt x="217" y="141"/>
                  </a:lnTo>
                  <a:lnTo>
                    <a:pt x="211" y="143"/>
                  </a:lnTo>
                  <a:lnTo>
                    <a:pt x="213" y="148"/>
                  </a:lnTo>
                  <a:lnTo>
                    <a:pt x="237" y="167"/>
                  </a:lnTo>
                  <a:lnTo>
                    <a:pt x="239" y="174"/>
                  </a:lnTo>
                  <a:lnTo>
                    <a:pt x="239" y="182"/>
                  </a:lnTo>
                  <a:lnTo>
                    <a:pt x="237" y="187"/>
                  </a:lnTo>
                  <a:lnTo>
                    <a:pt x="233" y="182"/>
                  </a:lnTo>
                  <a:lnTo>
                    <a:pt x="231" y="178"/>
                  </a:lnTo>
                  <a:lnTo>
                    <a:pt x="231" y="182"/>
                  </a:lnTo>
                  <a:lnTo>
                    <a:pt x="231" y="187"/>
                  </a:lnTo>
                  <a:lnTo>
                    <a:pt x="237" y="189"/>
                  </a:lnTo>
                  <a:lnTo>
                    <a:pt x="272" y="180"/>
                  </a:lnTo>
                  <a:lnTo>
                    <a:pt x="274" y="174"/>
                  </a:lnTo>
                  <a:lnTo>
                    <a:pt x="286" y="174"/>
                  </a:lnTo>
                  <a:lnTo>
                    <a:pt x="314" y="150"/>
                  </a:lnTo>
                  <a:lnTo>
                    <a:pt x="332" y="150"/>
                  </a:lnTo>
                  <a:lnTo>
                    <a:pt x="332" y="143"/>
                  </a:lnTo>
                  <a:lnTo>
                    <a:pt x="330" y="139"/>
                  </a:lnTo>
                  <a:lnTo>
                    <a:pt x="336" y="126"/>
                  </a:lnTo>
                  <a:lnTo>
                    <a:pt x="365" y="122"/>
                  </a:lnTo>
                  <a:lnTo>
                    <a:pt x="412" y="148"/>
                  </a:lnTo>
                  <a:lnTo>
                    <a:pt x="412" y="154"/>
                  </a:lnTo>
                  <a:lnTo>
                    <a:pt x="424" y="163"/>
                  </a:lnTo>
                  <a:lnTo>
                    <a:pt x="434" y="180"/>
                  </a:lnTo>
                  <a:lnTo>
                    <a:pt x="462" y="202"/>
                  </a:lnTo>
                  <a:lnTo>
                    <a:pt x="466" y="210"/>
                  </a:lnTo>
                  <a:lnTo>
                    <a:pt x="474" y="217"/>
                  </a:lnTo>
                  <a:lnTo>
                    <a:pt x="495" y="217"/>
                  </a:lnTo>
                  <a:lnTo>
                    <a:pt x="513" y="243"/>
                  </a:lnTo>
                  <a:lnTo>
                    <a:pt x="517" y="247"/>
                  </a:lnTo>
                  <a:lnTo>
                    <a:pt x="515" y="256"/>
                  </a:lnTo>
                  <a:lnTo>
                    <a:pt x="523" y="282"/>
                  </a:lnTo>
                  <a:lnTo>
                    <a:pt x="519" y="312"/>
                  </a:lnTo>
                  <a:lnTo>
                    <a:pt x="513" y="342"/>
                  </a:lnTo>
                  <a:lnTo>
                    <a:pt x="513" y="368"/>
                  </a:lnTo>
                  <a:lnTo>
                    <a:pt x="517" y="377"/>
                  </a:lnTo>
                  <a:lnTo>
                    <a:pt x="533" y="390"/>
                  </a:lnTo>
                  <a:lnTo>
                    <a:pt x="539" y="379"/>
                  </a:lnTo>
                  <a:lnTo>
                    <a:pt x="533" y="375"/>
                  </a:lnTo>
                  <a:lnTo>
                    <a:pt x="529" y="358"/>
                  </a:lnTo>
                  <a:lnTo>
                    <a:pt x="531" y="355"/>
                  </a:lnTo>
                  <a:lnTo>
                    <a:pt x="541" y="353"/>
                  </a:lnTo>
                  <a:lnTo>
                    <a:pt x="548" y="368"/>
                  </a:lnTo>
                  <a:lnTo>
                    <a:pt x="552" y="368"/>
                  </a:lnTo>
                  <a:lnTo>
                    <a:pt x="554" y="360"/>
                  </a:lnTo>
                  <a:lnTo>
                    <a:pt x="556" y="358"/>
                  </a:lnTo>
                  <a:lnTo>
                    <a:pt x="562" y="362"/>
                  </a:lnTo>
                  <a:lnTo>
                    <a:pt x="560" y="371"/>
                  </a:lnTo>
                  <a:lnTo>
                    <a:pt x="556" y="379"/>
                  </a:lnTo>
                  <a:lnTo>
                    <a:pt x="552" y="386"/>
                  </a:lnTo>
                  <a:lnTo>
                    <a:pt x="546" y="407"/>
                  </a:lnTo>
                  <a:lnTo>
                    <a:pt x="539" y="410"/>
                  </a:lnTo>
                  <a:lnTo>
                    <a:pt x="539" y="418"/>
                  </a:lnTo>
                  <a:lnTo>
                    <a:pt x="546" y="427"/>
                  </a:lnTo>
                  <a:lnTo>
                    <a:pt x="556" y="436"/>
                  </a:lnTo>
                  <a:lnTo>
                    <a:pt x="570" y="472"/>
                  </a:lnTo>
                  <a:lnTo>
                    <a:pt x="594" y="488"/>
                  </a:lnTo>
                  <a:lnTo>
                    <a:pt x="598" y="488"/>
                  </a:lnTo>
                  <a:lnTo>
                    <a:pt x="598" y="479"/>
                  </a:lnTo>
                  <a:lnTo>
                    <a:pt x="606" y="479"/>
                  </a:lnTo>
                  <a:lnTo>
                    <a:pt x="610" y="494"/>
                  </a:lnTo>
                  <a:lnTo>
                    <a:pt x="612" y="503"/>
                  </a:lnTo>
                  <a:lnTo>
                    <a:pt x="621" y="522"/>
                  </a:lnTo>
                  <a:lnTo>
                    <a:pt x="631" y="529"/>
                  </a:lnTo>
                  <a:lnTo>
                    <a:pt x="641" y="533"/>
                  </a:lnTo>
                  <a:lnTo>
                    <a:pt x="659" y="585"/>
                  </a:lnTo>
                  <a:lnTo>
                    <a:pt x="663" y="587"/>
                  </a:lnTo>
                  <a:lnTo>
                    <a:pt x="688" y="592"/>
                  </a:lnTo>
                  <a:lnTo>
                    <a:pt x="698" y="598"/>
                  </a:lnTo>
                  <a:lnTo>
                    <a:pt x="724" y="633"/>
                  </a:lnTo>
                  <a:lnTo>
                    <a:pt x="736" y="644"/>
                  </a:lnTo>
                  <a:lnTo>
                    <a:pt x="740" y="644"/>
                  </a:lnTo>
                  <a:lnTo>
                    <a:pt x="746" y="648"/>
                  </a:lnTo>
                  <a:lnTo>
                    <a:pt x="748" y="654"/>
                  </a:lnTo>
                  <a:lnTo>
                    <a:pt x="742" y="657"/>
                  </a:lnTo>
                  <a:lnTo>
                    <a:pt x="738" y="654"/>
                  </a:lnTo>
                  <a:lnTo>
                    <a:pt x="736" y="654"/>
                  </a:lnTo>
                  <a:lnTo>
                    <a:pt x="732" y="657"/>
                  </a:lnTo>
                  <a:lnTo>
                    <a:pt x="732" y="661"/>
                  </a:lnTo>
                  <a:lnTo>
                    <a:pt x="736" y="665"/>
                  </a:lnTo>
                  <a:lnTo>
                    <a:pt x="748" y="667"/>
                  </a:lnTo>
                  <a:lnTo>
                    <a:pt x="757" y="663"/>
                  </a:lnTo>
                  <a:lnTo>
                    <a:pt x="767" y="663"/>
                  </a:lnTo>
                  <a:lnTo>
                    <a:pt x="805" y="646"/>
                  </a:lnTo>
                  <a:lnTo>
                    <a:pt x="815" y="628"/>
                  </a:lnTo>
                  <a:lnTo>
                    <a:pt x="815" y="626"/>
                  </a:lnTo>
                  <a:lnTo>
                    <a:pt x="811" y="602"/>
                  </a:lnTo>
                  <a:lnTo>
                    <a:pt x="811" y="592"/>
                  </a:lnTo>
                  <a:lnTo>
                    <a:pt x="820" y="570"/>
                  </a:lnTo>
                  <a:lnTo>
                    <a:pt x="828" y="572"/>
                  </a:lnTo>
                  <a:lnTo>
                    <a:pt x="817" y="531"/>
                  </a:lnTo>
                  <a:lnTo>
                    <a:pt x="822" y="509"/>
                  </a:lnTo>
                  <a:lnTo>
                    <a:pt x="820" y="470"/>
                  </a:lnTo>
                  <a:lnTo>
                    <a:pt x="811" y="440"/>
                  </a:lnTo>
                  <a:lnTo>
                    <a:pt x="805" y="427"/>
                  </a:lnTo>
                  <a:lnTo>
                    <a:pt x="777" y="390"/>
                  </a:lnTo>
                  <a:lnTo>
                    <a:pt x="761" y="347"/>
                  </a:lnTo>
                  <a:lnTo>
                    <a:pt x="738" y="316"/>
                  </a:lnTo>
                  <a:lnTo>
                    <a:pt x="740" y="312"/>
                  </a:lnTo>
                  <a:lnTo>
                    <a:pt x="738" y="303"/>
                  </a:lnTo>
                  <a:lnTo>
                    <a:pt x="730" y="288"/>
                  </a:lnTo>
                  <a:lnTo>
                    <a:pt x="730" y="280"/>
                  </a:lnTo>
                  <a:lnTo>
                    <a:pt x="738" y="271"/>
                  </a:lnTo>
                  <a:lnTo>
                    <a:pt x="738" y="264"/>
                  </a:lnTo>
                  <a:lnTo>
                    <a:pt x="710" y="223"/>
                  </a:lnTo>
                  <a:lnTo>
                    <a:pt x="694" y="208"/>
                  </a:lnTo>
                  <a:lnTo>
                    <a:pt x="684" y="202"/>
                  </a:lnTo>
                  <a:lnTo>
                    <a:pt x="681" y="195"/>
                  </a:lnTo>
                  <a:lnTo>
                    <a:pt x="663" y="169"/>
                  </a:lnTo>
                  <a:lnTo>
                    <a:pt x="639" y="124"/>
                  </a:lnTo>
                  <a:lnTo>
                    <a:pt x="633" y="98"/>
                  </a:lnTo>
                  <a:lnTo>
                    <a:pt x="617" y="59"/>
                  </a:lnTo>
                  <a:lnTo>
                    <a:pt x="617" y="54"/>
                  </a:lnTo>
                  <a:lnTo>
                    <a:pt x="610" y="48"/>
                  </a:lnTo>
                  <a:lnTo>
                    <a:pt x="608" y="44"/>
                  </a:lnTo>
                  <a:lnTo>
                    <a:pt x="604" y="18"/>
                  </a:lnTo>
                  <a:lnTo>
                    <a:pt x="600" y="9"/>
                  </a:lnTo>
                  <a:lnTo>
                    <a:pt x="594" y="11"/>
                  </a:lnTo>
                  <a:lnTo>
                    <a:pt x="576" y="11"/>
                  </a:lnTo>
                  <a:lnTo>
                    <a:pt x="558" y="0"/>
                  </a:lnTo>
                  <a:lnTo>
                    <a:pt x="550" y="7"/>
                  </a:lnTo>
                  <a:lnTo>
                    <a:pt x="548" y="11"/>
                  </a:lnTo>
                  <a:lnTo>
                    <a:pt x="548" y="20"/>
                  </a:lnTo>
                  <a:lnTo>
                    <a:pt x="554" y="48"/>
                  </a:lnTo>
                  <a:lnTo>
                    <a:pt x="552" y="61"/>
                  </a:lnTo>
                  <a:lnTo>
                    <a:pt x="537" y="59"/>
                  </a:lnTo>
                  <a:lnTo>
                    <a:pt x="533" y="54"/>
                  </a:lnTo>
                  <a:lnTo>
                    <a:pt x="531" y="41"/>
                  </a:lnTo>
                  <a:lnTo>
                    <a:pt x="269" y="59"/>
                  </a:lnTo>
                  <a:lnTo>
                    <a:pt x="263" y="48"/>
                  </a:lnTo>
                  <a:lnTo>
                    <a:pt x="263" y="41"/>
                  </a:lnTo>
                  <a:lnTo>
                    <a:pt x="255" y="31"/>
                  </a:lnTo>
                  <a:lnTo>
                    <a:pt x="253" y="26"/>
                  </a:lnTo>
                  <a:close/>
                </a:path>
              </a:pathLst>
            </a:custGeom>
            <a:solidFill>
              <a:srgbClr val="AC0000">
                <a:alpha val="7411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4275381" y="2640070"/>
              <a:ext cx="83338" cy="140688"/>
            </a:xfrm>
            <a:custGeom>
              <a:avLst/>
              <a:gdLst/>
              <a:ahLst/>
              <a:cxnLst>
                <a:cxn ang="0">
                  <a:pos x="100" y="156"/>
                </a:cxn>
                <a:cxn ang="0">
                  <a:pos x="98" y="145"/>
                </a:cxn>
                <a:cxn ang="0">
                  <a:pos x="91" y="128"/>
                </a:cxn>
                <a:cxn ang="0">
                  <a:pos x="81" y="117"/>
                </a:cxn>
                <a:cxn ang="0">
                  <a:pos x="65" y="106"/>
                </a:cxn>
                <a:cxn ang="0">
                  <a:pos x="59" y="98"/>
                </a:cxn>
                <a:cxn ang="0">
                  <a:pos x="57" y="89"/>
                </a:cxn>
                <a:cxn ang="0">
                  <a:pos x="43" y="67"/>
                </a:cxn>
                <a:cxn ang="0">
                  <a:pos x="39" y="57"/>
                </a:cxn>
                <a:cxn ang="0">
                  <a:pos x="29" y="46"/>
                </a:cxn>
                <a:cxn ang="0">
                  <a:pos x="24" y="37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24" y="24"/>
                </a:cxn>
                <a:cxn ang="0">
                  <a:pos x="31" y="2"/>
                </a:cxn>
                <a:cxn ang="0">
                  <a:pos x="22" y="0"/>
                </a:cxn>
                <a:cxn ang="0">
                  <a:pos x="14" y="0"/>
                </a:cxn>
                <a:cxn ang="0">
                  <a:pos x="4" y="9"/>
                </a:cxn>
                <a:cxn ang="0">
                  <a:pos x="4" y="18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43" y="169"/>
                </a:cxn>
                <a:cxn ang="0">
                  <a:pos x="100" y="156"/>
                </a:cxn>
              </a:cxnLst>
              <a:rect l="0" t="0" r="r" b="b"/>
              <a:pathLst>
                <a:path w="100" h="169">
                  <a:moveTo>
                    <a:pt x="100" y="156"/>
                  </a:moveTo>
                  <a:lnTo>
                    <a:pt x="98" y="145"/>
                  </a:lnTo>
                  <a:lnTo>
                    <a:pt x="91" y="128"/>
                  </a:lnTo>
                  <a:lnTo>
                    <a:pt x="81" y="117"/>
                  </a:lnTo>
                  <a:lnTo>
                    <a:pt x="65" y="106"/>
                  </a:lnTo>
                  <a:lnTo>
                    <a:pt x="59" y="98"/>
                  </a:lnTo>
                  <a:lnTo>
                    <a:pt x="57" y="89"/>
                  </a:lnTo>
                  <a:lnTo>
                    <a:pt x="43" y="67"/>
                  </a:lnTo>
                  <a:lnTo>
                    <a:pt x="39" y="57"/>
                  </a:lnTo>
                  <a:lnTo>
                    <a:pt x="29" y="46"/>
                  </a:lnTo>
                  <a:lnTo>
                    <a:pt x="24" y="37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31" y="2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4" y="9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43" y="169"/>
                  </a:lnTo>
                  <a:lnTo>
                    <a:pt x="100" y="156"/>
                  </a:lnTo>
                  <a:close/>
                </a:path>
              </a:pathLst>
            </a:custGeom>
            <a:solidFill>
              <a:srgbClr val="AC0000">
                <a:alpha val="14902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4390979" y="2353317"/>
              <a:ext cx="130831" cy="137103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53" y="22"/>
                </a:cxn>
                <a:cxn ang="0">
                  <a:pos x="57" y="26"/>
                </a:cxn>
                <a:cxn ang="0">
                  <a:pos x="59" y="26"/>
                </a:cxn>
                <a:cxn ang="0">
                  <a:pos x="61" y="22"/>
                </a:cxn>
                <a:cxn ang="0">
                  <a:pos x="136" y="0"/>
                </a:cxn>
                <a:cxn ang="0">
                  <a:pos x="156" y="67"/>
                </a:cxn>
                <a:cxn ang="0">
                  <a:pos x="152" y="74"/>
                </a:cxn>
                <a:cxn ang="0">
                  <a:pos x="152" y="78"/>
                </a:cxn>
                <a:cxn ang="0">
                  <a:pos x="152" y="80"/>
                </a:cxn>
                <a:cxn ang="0">
                  <a:pos x="152" y="85"/>
                </a:cxn>
                <a:cxn ang="0">
                  <a:pos x="144" y="87"/>
                </a:cxn>
                <a:cxn ang="0">
                  <a:pos x="118" y="98"/>
                </a:cxn>
                <a:cxn ang="0">
                  <a:pos x="110" y="98"/>
                </a:cxn>
                <a:cxn ang="0">
                  <a:pos x="108" y="100"/>
                </a:cxn>
                <a:cxn ang="0">
                  <a:pos x="108" y="104"/>
                </a:cxn>
                <a:cxn ang="0">
                  <a:pos x="106" y="104"/>
                </a:cxn>
                <a:cxn ang="0">
                  <a:pos x="89" y="108"/>
                </a:cxn>
                <a:cxn ang="0">
                  <a:pos x="67" y="119"/>
                </a:cxn>
                <a:cxn ang="0">
                  <a:pos x="65" y="115"/>
                </a:cxn>
                <a:cxn ang="0">
                  <a:pos x="53" y="130"/>
                </a:cxn>
                <a:cxn ang="0">
                  <a:pos x="24" y="156"/>
                </a:cxn>
                <a:cxn ang="0">
                  <a:pos x="12" y="163"/>
                </a:cxn>
                <a:cxn ang="0">
                  <a:pos x="2" y="154"/>
                </a:cxn>
                <a:cxn ang="0">
                  <a:pos x="16" y="139"/>
                </a:cxn>
                <a:cxn ang="0">
                  <a:pos x="16" y="132"/>
                </a:cxn>
                <a:cxn ang="0">
                  <a:pos x="12" y="124"/>
                </a:cxn>
                <a:cxn ang="0">
                  <a:pos x="0" y="35"/>
                </a:cxn>
              </a:cxnLst>
              <a:rect l="0" t="0" r="r" b="b"/>
              <a:pathLst>
                <a:path w="156" h="163">
                  <a:moveTo>
                    <a:pt x="0" y="35"/>
                  </a:moveTo>
                  <a:lnTo>
                    <a:pt x="53" y="22"/>
                  </a:lnTo>
                  <a:lnTo>
                    <a:pt x="57" y="26"/>
                  </a:lnTo>
                  <a:lnTo>
                    <a:pt x="59" y="26"/>
                  </a:lnTo>
                  <a:lnTo>
                    <a:pt x="61" y="22"/>
                  </a:lnTo>
                  <a:lnTo>
                    <a:pt x="136" y="0"/>
                  </a:lnTo>
                  <a:lnTo>
                    <a:pt x="156" y="67"/>
                  </a:lnTo>
                  <a:lnTo>
                    <a:pt x="152" y="74"/>
                  </a:lnTo>
                  <a:lnTo>
                    <a:pt x="152" y="78"/>
                  </a:lnTo>
                  <a:lnTo>
                    <a:pt x="152" y="80"/>
                  </a:lnTo>
                  <a:lnTo>
                    <a:pt x="152" y="85"/>
                  </a:lnTo>
                  <a:lnTo>
                    <a:pt x="144" y="87"/>
                  </a:lnTo>
                  <a:lnTo>
                    <a:pt x="118" y="98"/>
                  </a:lnTo>
                  <a:lnTo>
                    <a:pt x="110" y="98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06" y="104"/>
                  </a:lnTo>
                  <a:lnTo>
                    <a:pt x="89" y="108"/>
                  </a:lnTo>
                  <a:lnTo>
                    <a:pt x="67" y="119"/>
                  </a:lnTo>
                  <a:lnTo>
                    <a:pt x="65" y="115"/>
                  </a:lnTo>
                  <a:lnTo>
                    <a:pt x="53" y="130"/>
                  </a:lnTo>
                  <a:lnTo>
                    <a:pt x="24" y="156"/>
                  </a:lnTo>
                  <a:lnTo>
                    <a:pt x="12" y="163"/>
                  </a:lnTo>
                  <a:lnTo>
                    <a:pt x="2" y="154"/>
                  </a:lnTo>
                  <a:lnTo>
                    <a:pt x="16" y="139"/>
                  </a:lnTo>
                  <a:lnTo>
                    <a:pt x="16" y="132"/>
                  </a:lnTo>
                  <a:lnTo>
                    <a:pt x="12" y="12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C00000">
                <a:alpha val="27843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4505680" y="2347044"/>
              <a:ext cx="68104" cy="77960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0" y="76"/>
                </a:cxn>
                <a:cxn ang="0">
                  <a:pos x="16" y="83"/>
                </a:cxn>
                <a:cxn ang="0">
                  <a:pos x="16" y="87"/>
                </a:cxn>
                <a:cxn ang="0">
                  <a:pos x="16" y="89"/>
                </a:cxn>
                <a:cxn ang="0">
                  <a:pos x="16" y="94"/>
                </a:cxn>
                <a:cxn ang="0">
                  <a:pos x="22" y="94"/>
                </a:cxn>
                <a:cxn ang="0">
                  <a:pos x="39" y="83"/>
                </a:cxn>
                <a:cxn ang="0">
                  <a:pos x="49" y="72"/>
                </a:cxn>
                <a:cxn ang="0">
                  <a:pos x="49" y="65"/>
                </a:cxn>
                <a:cxn ang="0">
                  <a:pos x="45" y="61"/>
                </a:cxn>
                <a:cxn ang="0">
                  <a:pos x="45" y="50"/>
                </a:cxn>
                <a:cxn ang="0">
                  <a:pos x="53" y="42"/>
                </a:cxn>
                <a:cxn ang="0">
                  <a:pos x="55" y="44"/>
                </a:cxn>
                <a:cxn ang="0">
                  <a:pos x="55" y="50"/>
                </a:cxn>
                <a:cxn ang="0">
                  <a:pos x="55" y="65"/>
                </a:cxn>
                <a:cxn ang="0">
                  <a:pos x="57" y="70"/>
                </a:cxn>
                <a:cxn ang="0">
                  <a:pos x="63" y="70"/>
                </a:cxn>
                <a:cxn ang="0">
                  <a:pos x="63" y="61"/>
                </a:cxn>
                <a:cxn ang="0">
                  <a:pos x="67" y="61"/>
                </a:cxn>
                <a:cxn ang="0">
                  <a:pos x="71" y="55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75" y="46"/>
                </a:cxn>
                <a:cxn ang="0">
                  <a:pos x="73" y="42"/>
                </a:cxn>
                <a:cxn ang="0">
                  <a:pos x="69" y="39"/>
                </a:cxn>
                <a:cxn ang="0">
                  <a:pos x="69" y="37"/>
                </a:cxn>
                <a:cxn ang="0">
                  <a:pos x="63" y="35"/>
                </a:cxn>
                <a:cxn ang="0">
                  <a:pos x="63" y="31"/>
                </a:cxn>
                <a:cxn ang="0">
                  <a:pos x="47" y="26"/>
                </a:cxn>
                <a:cxn ang="0">
                  <a:pos x="43" y="13"/>
                </a:cxn>
                <a:cxn ang="0">
                  <a:pos x="37" y="11"/>
                </a:cxn>
                <a:cxn ang="0">
                  <a:pos x="33" y="0"/>
                </a:cxn>
                <a:cxn ang="0">
                  <a:pos x="0" y="9"/>
                </a:cxn>
              </a:cxnLst>
              <a:rect l="0" t="0" r="r" b="b"/>
              <a:pathLst>
                <a:path w="81" h="94">
                  <a:moveTo>
                    <a:pt x="0" y="9"/>
                  </a:moveTo>
                  <a:lnTo>
                    <a:pt x="20" y="76"/>
                  </a:lnTo>
                  <a:lnTo>
                    <a:pt x="16" y="83"/>
                  </a:lnTo>
                  <a:lnTo>
                    <a:pt x="16" y="87"/>
                  </a:lnTo>
                  <a:lnTo>
                    <a:pt x="16" y="89"/>
                  </a:lnTo>
                  <a:lnTo>
                    <a:pt x="16" y="94"/>
                  </a:lnTo>
                  <a:lnTo>
                    <a:pt x="22" y="94"/>
                  </a:lnTo>
                  <a:lnTo>
                    <a:pt x="39" y="83"/>
                  </a:lnTo>
                  <a:lnTo>
                    <a:pt x="49" y="72"/>
                  </a:lnTo>
                  <a:lnTo>
                    <a:pt x="49" y="65"/>
                  </a:lnTo>
                  <a:lnTo>
                    <a:pt x="45" y="61"/>
                  </a:lnTo>
                  <a:lnTo>
                    <a:pt x="45" y="50"/>
                  </a:lnTo>
                  <a:lnTo>
                    <a:pt x="53" y="42"/>
                  </a:lnTo>
                  <a:lnTo>
                    <a:pt x="55" y="44"/>
                  </a:lnTo>
                  <a:lnTo>
                    <a:pt x="55" y="50"/>
                  </a:lnTo>
                  <a:lnTo>
                    <a:pt x="55" y="65"/>
                  </a:lnTo>
                  <a:lnTo>
                    <a:pt x="57" y="70"/>
                  </a:lnTo>
                  <a:lnTo>
                    <a:pt x="63" y="70"/>
                  </a:lnTo>
                  <a:lnTo>
                    <a:pt x="63" y="61"/>
                  </a:lnTo>
                  <a:lnTo>
                    <a:pt x="67" y="61"/>
                  </a:lnTo>
                  <a:lnTo>
                    <a:pt x="71" y="55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75" y="46"/>
                  </a:lnTo>
                  <a:lnTo>
                    <a:pt x="73" y="42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63" y="35"/>
                  </a:lnTo>
                  <a:lnTo>
                    <a:pt x="63" y="31"/>
                  </a:lnTo>
                  <a:lnTo>
                    <a:pt x="47" y="26"/>
                  </a:lnTo>
                  <a:lnTo>
                    <a:pt x="43" y="13"/>
                  </a:lnTo>
                  <a:lnTo>
                    <a:pt x="37" y="11"/>
                  </a:lnTo>
                  <a:lnTo>
                    <a:pt x="33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C0000">
                <a:alpha val="1607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4430407" y="2015486"/>
              <a:ext cx="121870" cy="281376"/>
            </a:xfrm>
            <a:custGeom>
              <a:avLst/>
              <a:gdLst/>
              <a:ahLst/>
              <a:cxnLst>
                <a:cxn ang="0">
                  <a:pos x="142" y="284"/>
                </a:cxn>
                <a:cxn ang="0">
                  <a:pos x="138" y="282"/>
                </a:cxn>
                <a:cxn ang="0">
                  <a:pos x="132" y="282"/>
                </a:cxn>
                <a:cxn ang="0">
                  <a:pos x="124" y="295"/>
                </a:cxn>
                <a:cxn ang="0">
                  <a:pos x="115" y="299"/>
                </a:cxn>
                <a:cxn ang="0">
                  <a:pos x="118" y="306"/>
                </a:cxn>
                <a:cxn ang="0">
                  <a:pos x="115" y="308"/>
                </a:cxn>
                <a:cxn ang="0">
                  <a:pos x="113" y="306"/>
                </a:cxn>
                <a:cxn ang="0">
                  <a:pos x="111" y="308"/>
                </a:cxn>
                <a:cxn ang="0">
                  <a:pos x="109" y="312"/>
                </a:cxn>
                <a:cxn ang="0">
                  <a:pos x="12" y="336"/>
                </a:cxn>
                <a:cxn ang="0">
                  <a:pos x="10" y="329"/>
                </a:cxn>
                <a:cxn ang="0">
                  <a:pos x="4" y="321"/>
                </a:cxn>
                <a:cxn ang="0">
                  <a:pos x="4" y="310"/>
                </a:cxn>
                <a:cxn ang="0">
                  <a:pos x="6" y="306"/>
                </a:cxn>
                <a:cxn ang="0">
                  <a:pos x="4" y="295"/>
                </a:cxn>
                <a:cxn ang="0">
                  <a:pos x="0" y="245"/>
                </a:cxn>
                <a:cxn ang="0">
                  <a:pos x="0" y="230"/>
                </a:cxn>
                <a:cxn ang="0">
                  <a:pos x="4" y="199"/>
                </a:cxn>
                <a:cxn ang="0">
                  <a:pos x="10" y="180"/>
                </a:cxn>
                <a:cxn ang="0">
                  <a:pos x="10" y="167"/>
                </a:cxn>
                <a:cxn ang="0">
                  <a:pos x="6" y="156"/>
                </a:cxn>
                <a:cxn ang="0">
                  <a:pos x="6" y="145"/>
                </a:cxn>
                <a:cxn ang="0">
                  <a:pos x="8" y="139"/>
                </a:cxn>
                <a:cxn ang="0">
                  <a:pos x="26" y="121"/>
                </a:cxn>
                <a:cxn ang="0">
                  <a:pos x="36" y="95"/>
                </a:cxn>
                <a:cxn ang="0">
                  <a:pos x="26" y="80"/>
                </a:cxn>
                <a:cxn ang="0">
                  <a:pos x="24" y="74"/>
                </a:cxn>
                <a:cxn ang="0">
                  <a:pos x="28" y="69"/>
                </a:cxn>
                <a:cxn ang="0">
                  <a:pos x="28" y="63"/>
                </a:cxn>
                <a:cxn ang="0">
                  <a:pos x="24" y="46"/>
                </a:cxn>
                <a:cxn ang="0">
                  <a:pos x="28" y="22"/>
                </a:cxn>
                <a:cxn ang="0">
                  <a:pos x="22" y="15"/>
                </a:cxn>
                <a:cxn ang="0">
                  <a:pos x="24" y="11"/>
                </a:cxn>
                <a:cxn ang="0">
                  <a:pos x="30" y="11"/>
                </a:cxn>
                <a:cxn ang="0">
                  <a:pos x="34" y="4"/>
                </a:cxn>
                <a:cxn ang="0">
                  <a:pos x="38" y="7"/>
                </a:cxn>
                <a:cxn ang="0">
                  <a:pos x="44" y="4"/>
                </a:cxn>
                <a:cxn ang="0">
                  <a:pos x="49" y="0"/>
                </a:cxn>
                <a:cxn ang="0">
                  <a:pos x="113" y="206"/>
                </a:cxn>
                <a:cxn ang="0">
                  <a:pos x="115" y="210"/>
                </a:cxn>
                <a:cxn ang="0">
                  <a:pos x="113" y="219"/>
                </a:cxn>
                <a:cxn ang="0">
                  <a:pos x="115" y="223"/>
                </a:cxn>
                <a:cxn ang="0">
                  <a:pos x="130" y="236"/>
                </a:cxn>
                <a:cxn ang="0">
                  <a:pos x="134" y="236"/>
                </a:cxn>
                <a:cxn ang="0">
                  <a:pos x="136" y="243"/>
                </a:cxn>
                <a:cxn ang="0">
                  <a:pos x="136" y="247"/>
                </a:cxn>
                <a:cxn ang="0">
                  <a:pos x="144" y="264"/>
                </a:cxn>
                <a:cxn ang="0">
                  <a:pos x="142" y="267"/>
                </a:cxn>
                <a:cxn ang="0">
                  <a:pos x="142" y="277"/>
                </a:cxn>
                <a:cxn ang="0">
                  <a:pos x="142" y="284"/>
                </a:cxn>
              </a:cxnLst>
              <a:rect l="0" t="0" r="r" b="b"/>
              <a:pathLst>
                <a:path w="144" h="336">
                  <a:moveTo>
                    <a:pt x="142" y="284"/>
                  </a:moveTo>
                  <a:lnTo>
                    <a:pt x="138" y="282"/>
                  </a:lnTo>
                  <a:lnTo>
                    <a:pt x="132" y="282"/>
                  </a:lnTo>
                  <a:lnTo>
                    <a:pt x="124" y="295"/>
                  </a:lnTo>
                  <a:lnTo>
                    <a:pt x="115" y="299"/>
                  </a:lnTo>
                  <a:lnTo>
                    <a:pt x="118" y="306"/>
                  </a:lnTo>
                  <a:lnTo>
                    <a:pt x="115" y="308"/>
                  </a:lnTo>
                  <a:lnTo>
                    <a:pt x="113" y="306"/>
                  </a:lnTo>
                  <a:lnTo>
                    <a:pt x="111" y="308"/>
                  </a:lnTo>
                  <a:lnTo>
                    <a:pt x="109" y="312"/>
                  </a:lnTo>
                  <a:lnTo>
                    <a:pt x="12" y="336"/>
                  </a:lnTo>
                  <a:lnTo>
                    <a:pt x="10" y="329"/>
                  </a:lnTo>
                  <a:lnTo>
                    <a:pt x="4" y="321"/>
                  </a:lnTo>
                  <a:lnTo>
                    <a:pt x="4" y="310"/>
                  </a:lnTo>
                  <a:lnTo>
                    <a:pt x="6" y="306"/>
                  </a:lnTo>
                  <a:lnTo>
                    <a:pt x="4" y="295"/>
                  </a:lnTo>
                  <a:lnTo>
                    <a:pt x="0" y="245"/>
                  </a:lnTo>
                  <a:lnTo>
                    <a:pt x="0" y="230"/>
                  </a:lnTo>
                  <a:lnTo>
                    <a:pt x="4" y="199"/>
                  </a:lnTo>
                  <a:lnTo>
                    <a:pt x="10" y="180"/>
                  </a:lnTo>
                  <a:lnTo>
                    <a:pt x="10" y="167"/>
                  </a:lnTo>
                  <a:lnTo>
                    <a:pt x="6" y="156"/>
                  </a:lnTo>
                  <a:lnTo>
                    <a:pt x="6" y="145"/>
                  </a:lnTo>
                  <a:lnTo>
                    <a:pt x="8" y="139"/>
                  </a:lnTo>
                  <a:lnTo>
                    <a:pt x="26" y="121"/>
                  </a:lnTo>
                  <a:lnTo>
                    <a:pt x="36" y="95"/>
                  </a:lnTo>
                  <a:lnTo>
                    <a:pt x="26" y="80"/>
                  </a:lnTo>
                  <a:lnTo>
                    <a:pt x="24" y="74"/>
                  </a:lnTo>
                  <a:lnTo>
                    <a:pt x="28" y="69"/>
                  </a:lnTo>
                  <a:lnTo>
                    <a:pt x="28" y="63"/>
                  </a:lnTo>
                  <a:lnTo>
                    <a:pt x="24" y="46"/>
                  </a:lnTo>
                  <a:lnTo>
                    <a:pt x="28" y="22"/>
                  </a:lnTo>
                  <a:lnTo>
                    <a:pt x="22" y="15"/>
                  </a:lnTo>
                  <a:lnTo>
                    <a:pt x="24" y="11"/>
                  </a:lnTo>
                  <a:lnTo>
                    <a:pt x="30" y="11"/>
                  </a:lnTo>
                  <a:lnTo>
                    <a:pt x="34" y="4"/>
                  </a:lnTo>
                  <a:lnTo>
                    <a:pt x="38" y="7"/>
                  </a:lnTo>
                  <a:lnTo>
                    <a:pt x="44" y="4"/>
                  </a:lnTo>
                  <a:lnTo>
                    <a:pt x="49" y="0"/>
                  </a:lnTo>
                  <a:lnTo>
                    <a:pt x="113" y="206"/>
                  </a:lnTo>
                  <a:lnTo>
                    <a:pt x="115" y="210"/>
                  </a:lnTo>
                  <a:lnTo>
                    <a:pt x="113" y="219"/>
                  </a:lnTo>
                  <a:lnTo>
                    <a:pt x="115" y="223"/>
                  </a:lnTo>
                  <a:lnTo>
                    <a:pt x="130" y="236"/>
                  </a:lnTo>
                  <a:lnTo>
                    <a:pt x="134" y="236"/>
                  </a:lnTo>
                  <a:lnTo>
                    <a:pt x="136" y="243"/>
                  </a:lnTo>
                  <a:lnTo>
                    <a:pt x="136" y="247"/>
                  </a:lnTo>
                  <a:lnTo>
                    <a:pt x="144" y="264"/>
                  </a:lnTo>
                  <a:lnTo>
                    <a:pt x="142" y="267"/>
                  </a:lnTo>
                  <a:lnTo>
                    <a:pt x="142" y="277"/>
                  </a:lnTo>
                  <a:lnTo>
                    <a:pt x="142" y="284"/>
                  </a:lnTo>
                  <a:close/>
                </a:path>
              </a:pathLst>
            </a:custGeom>
            <a:solidFill>
              <a:srgbClr val="AC0000">
                <a:alpha val="16078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3453656" y="2149902"/>
              <a:ext cx="295714" cy="432817"/>
            </a:xfrm>
            <a:custGeom>
              <a:avLst/>
              <a:gdLst/>
              <a:ahLst/>
              <a:cxnLst>
                <a:cxn ang="0">
                  <a:pos x="176" y="492"/>
                </a:cxn>
                <a:cxn ang="0">
                  <a:pos x="288" y="481"/>
                </a:cxn>
                <a:cxn ang="0">
                  <a:pos x="302" y="447"/>
                </a:cxn>
                <a:cxn ang="0">
                  <a:pos x="306" y="421"/>
                </a:cxn>
                <a:cxn ang="0">
                  <a:pos x="327" y="393"/>
                </a:cxn>
                <a:cxn ang="0">
                  <a:pos x="329" y="375"/>
                </a:cxn>
                <a:cxn ang="0">
                  <a:pos x="337" y="358"/>
                </a:cxn>
                <a:cxn ang="0">
                  <a:pos x="343" y="367"/>
                </a:cxn>
                <a:cxn ang="0">
                  <a:pos x="351" y="360"/>
                </a:cxn>
                <a:cxn ang="0">
                  <a:pos x="351" y="334"/>
                </a:cxn>
                <a:cxn ang="0">
                  <a:pos x="347" y="302"/>
                </a:cxn>
                <a:cxn ang="0">
                  <a:pos x="318" y="202"/>
                </a:cxn>
                <a:cxn ang="0">
                  <a:pos x="284" y="200"/>
                </a:cxn>
                <a:cxn ang="0">
                  <a:pos x="241" y="258"/>
                </a:cxn>
                <a:cxn ang="0">
                  <a:pos x="237" y="256"/>
                </a:cxn>
                <a:cxn ang="0">
                  <a:pos x="221" y="247"/>
                </a:cxn>
                <a:cxn ang="0">
                  <a:pos x="221" y="217"/>
                </a:cxn>
                <a:cxn ang="0">
                  <a:pos x="239" y="200"/>
                </a:cxn>
                <a:cxn ang="0">
                  <a:pos x="245" y="185"/>
                </a:cxn>
                <a:cxn ang="0">
                  <a:pos x="254" y="174"/>
                </a:cxn>
                <a:cxn ang="0">
                  <a:pos x="260" y="126"/>
                </a:cxn>
                <a:cxn ang="0">
                  <a:pos x="252" y="102"/>
                </a:cxn>
                <a:cxn ang="0">
                  <a:pos x="239" y="85"/>
                </a:cxn>
                <a:cxn ang="0">
                  <a:pos x="252" y="74"/>
                </a:cxn>
                <a:cxn ang="0">
                  <a:pos x="241" y="48"/>
                </a:cxn>
                <a:cxn ang="0">
                  <a:pos x="201" y="31"/>
                </a:cxn>
                <a:cxn ang="0">
                  <a:pos x="172" y="18"/>
                </a:cxn>
                <a:cxn ang="0">
                  <a:pos x="140" y="9"/>
                </a:cxn>
                <a:cxn ang="0">
                  <a:pos x="122" y="7"/>
                </a:cxn>
                <a:cxn ang="0">
                  <a:pos x="103" y="26"/>
                </a:cxn>
                <a:cxn ang="0">
                  <a:pos x="105" y="46"/>
                </a:cxn>
                <a:cxn ang="0">
                  <a:pos x="111" y="52"/>
                </a:cxn>
                <a:cxn ang="0">
                  <a:pos x="99" y="59"/>
                </a:cxn>
                <a:cxn ang="0">
                  <a:pos x="89" y="70"/>
                </a:cxn>
                <a:cxn ang="0">
                  <a:pos x="83" y="96"/>
                </a:cxn>
                <a:cxn ang="0">
                  <a:pos x="79" y="122"/>
                </a:cxn>
                <a:cxn ang="0">
                  <a:pos x="67" y="117"/>
                </a:cxn>
                <a:cxn ang="0">
                  <a:pos x="67" y="91"/>
                </a:cxn>
                <a:cxn ang="0">
                  <a:pos x="67" y="83"/>
                </a:cxn>
                <a:cxn ang="0">
                  <a:pos x="59" y="96"/>
                </a:cxn>
                <a:cxn ang="0">
                  <a:pos x="53" y="115"/>
                </a:cxn>
                <a:cxn ang="0">
                  <a:pos x="36" y="124"/>
                </a:cxn>
                <a:cxn ang="0">
                  <a:pos x="30" y="139"/>
                </a:cxn>
                <a:cxn ang="0">
                  <a:pos x="20" y="169"/>
                </a:cxn>
                <a:cxn ang="0">
                  <a:pos x="18" y="204"/>
                </a:cxn>
                <a:cxn ang="0">
                  <a:pos x="4" y="230"/>
                </a:cxn>
                <a:cxn ang="0">
                  <a:pos x="14" y="267"/>
                </a:cxn>
                <a:cxn ang="0">
                  <a:pos x="16" y="297"/>
                </a:cxn>
                <a:cxn ang="0">
                  <a:pos x="44" y="362"/>
                </a:cxn>
                <a:cxn ang="0">
                  <a:pos x="49" y="395"/>
                </a:cxn>
                <a:cxn ang="0">
                  <a:pos x="44" y="401"/>
                </a:cxn>
                <a:cxn ang="0">
                  <a:pos x="38" y="447"/>
                </a:cxn>
                <a:cxn ang="0">
                  <a:pos x="18" y="499"/>
                </a:cxn>
                <a:cxn ang="0">
                  <a:pos x="0" y="516"/>
                </a:cxn>
              </a:cxnLst>
              <a:rect l="0" t="0" r="r" b="b"/>
              <a:pathLst>
                <a:path w="353" h="516">
                  <a:moveTo>
                    <a:pt x="0" y="516"/>
                  </a:moveTo>
                  <a:lnTo>
                    <a:pt x="176" y="492"/>
                  </a:lnTo>
                  <a:lnTo>
                    <a:pt x="176" y="497"/>
                  </a:lnTo>
                  <a:lnTo>
                    <a:pt x="288" y="481"/>
                  </a:lnTo>
                  <a:lnTo>
                    <a:pt x="290" y="475"/>
                  </a:lnTo>
                  <a:lnTo>
                    <a:pt x="302" y="447"/>
                  </a:lnTo>
                  <a:lnTo>
                    <a:pt x="308" y="440"/>
                  </a:lnTo>
                  <a:lnTo>
                    <a:pt x="306" y="421"/>
                  </a:lnTo>
                  <a:lnTo>
                    <a:pt x="312" y="406"/>
                  </a:lnTo>
                  <a:lnTo>
                    <a:pt x="327" y="393"/>
                  </a:lnTo>
                  <a:lnTo>
                    <a:pt x="327" y="377"/>
                  </a:lnTo>
                  <a:lnTo>
                    <a:pt x="329" y="375"/>
                  </a:lnTo>
                  <a:lnTo>
                    <a:pt x="329" y="364"/>
                  </a:lnTo>
                  <a:lnTo>
                    <a:pt x="337" y="358"/>
                  </a:lnTo>
                  <a:lnTo>
                    <a:pt x="341" y="367"/>
                  </a:lnTo>
                  <a:lnTo>
                    <a:pt x="343" y="367"/>
                  </a:lnTo>
                  <a:lnTo>
                    <a:pt x="349" y="362"/>
                  </a:lnTo>
                  <a:lnTo>
                    <a:pt x="351" y="360"/>
                  </a:lnTo>
                  <a:lnTo>
                    <a:pt x="353" y="351"/>
                  </a:lnTo>
                  <a:lnTo>
                    <a:pt x="351" y="334"/>
                  </a:lnTo>
                  <a:lnTo>
                    <a:pt x="353" y="315"/>
                  </a:lnTo>
                  <a:lnTo>
                    <a:pt x="347" y="302"/>
                  </a:lnTo>
                  <a:lnTo>
                    <a:pt x="343" y="271"/>
                  </a:lnTo>
                  <a:lnTo>
                    <a:pt x="318" y="202"/>
                  </a:lnTo>
                  <a:lnTo>
                    <a:pt x="294" y="193"/>
                  </a:lnTo>
                  <a:lnTo>
                    <a:pt x="284" y="200"/>
                  </a:lnTo>
                  <a:lnTo>
                    <a:pt x="272" y="213"/>
                  </a:lnTo>
                  <a:lnTo>
                    <a:pt x="241" y="258"/>
                  </a:lnTo>
                  <a:lnTo>
                    <a:pt x="239" y="258"/>
                  </a:lnTo>
                  <a:lnTo>
                    <a:pt x="237" y="256"/>
                  </a:lnTo>
                  <a:lnTo>
                    <a:pt x="225" y="252"/>
                  </a:lnTo>
                  <a:lnTo>
                    <a:pt x="221" y="247"/>
                  </a:lnTo>
                  <a:lnTo>
                    <a:pt x="217" y="237"/>
                  </a:lnTo>
                  <a:lnTo>
                    <a:pt x="221" y="217"/>
                  </a:lnTo>
                  <a:lnTo>
                    <a:pt x="225" y="211"/>
                  </a:lnTo>
                  <a:lnTo>
                    <a:pt x="239" y="200"/>
                  </a:lnTo>
                  <a:lnTo>
                    <a:pt x="243" y="191"/>
                  </a:lnTo>
                  <a:lnTo>
                    <a:pt x="245" y="185"/>
                  </a:lnTo>
                  <a:lnTo>
                    <a:pt x="247" y="176"/>
                  </a:lnTo>
                  <a:lnTo>
                    <a:pt x="254" y="174"/>
                  </a:lnTo>
                  <a:lnTo>
                    <a:pt x="260" y="156"/>
                  </a:lnTo>
                  <a:lnTo>
                    <a:pt x="260" y="126"/>
                  </a:lnTo>
                  <a:lnTo>
                    <a:pt x="256" y="111"/>
                  </a:lnTo>
                  <a:lnTo>
                    <a:pt x="252" y="102"/>
                  </a:lnTo>
                  <a:lnTo>
                    <a:pt x="241" y="91"/>
                  </a:lnTo>
                  <a:lnTo>
                    <a:pt x="239" y="85"/>
                  </a:lnTo>
                  <a:lnTo>
                    <a:pt x="241" y="78"/>
                  </a:lnTo>
                  <a:lnTo>
                    <a:pt x="252" y="74"/>
                  </a:lnTo>
                  <a:lnTo>
                    <a:pt x="254" y="72"/>
                  </a:lnTo>
                  <a:lnTo>
                    <a:pt x="241" y="48"/>
                  </a:lnTo>
                  <a:lnTo>
                    <a:pt x="231" y="44"/>
                  </a:lnTo>
                  <a:lnTo>
                    <a:pt x="201" y="31"/>
                  </a:lnTo>
                  <a:lnTo>
                    <a:pt x="180" y="26"/>
                  </a:lnTo>
                  <a:lnTo>
                    <a:pt x="172" y="18"/>
                  </a:lnTo>
                  <a:lnTo>
                    <a:pt x="156" y="13"/>
                  </a:lnTo>
                  <a:lnTo>
                    <a:pt x="140" y="9"/>
                  </a:lnTo>
                  <a:lnTo>
                    <a:pt x="130" y="0"/>
                  </a:lnTo>
                  <a:lnTo>
                    <a:pt x="122" y="7"/>
                  </a:lnTo>
                  <a:lnTo>
                    <a:pt x="113" y="11"/>
                  </a:lnTo>
                  <a:lnTo>
                    <a:pt x="103" y="26"/>
                  </a:lnTo>
                  <a:lnTo>
                    <a:pt x="103" y="42"/>
                  </a:lnTo>
                  <a:lnTo>
                    <a:pt x="105" y="46"/>
                  </a:lnTo>
                  <a:lnTo>
                    <a:pt x="109" y="46"/>
                  </a:lnTo>
                  <a:lnTo>
                    <a:pt x="111" y="52"/>
                  </a:lnTo>
                  <a:lnTo>
                    <a:pt x="107" y="55"/>
                  </a:lnTo>
                  <a:lnTo>
                    <a:pt x="99" y="59"/>
                  </a:lnTo>
                  <a:lnTo>
                    <a:pt x="95" y="61"/>
                  </a:lnTo>
                  <a:lnTo>
                    <a:pt x="89" y="70"/>
                  </a:lnTo>
                  <a:lnTo>
                    <a:pt x="81" y="83"/>
                  </a:lnTo>
                  <a:lnTo>
                    <a:pt x="83" y="96"/>
                  </a:lnTo>
                  <a:lnTo>
                    <a:pt x="85" y="109"/>
                  </a:lnTo>
                  <a:lnTo>
                    <a:pt x="79" y="122"/>
                  </a:lnTo>
                  <a:lnTo>
                    <a:pt x="69" y="128"/>
                  </a:lnTo>
                  <a:lnTo>
                    <a:pt x="67" y="117"/>
                  </a:lnTo>
                  <a:lnTo>
                    <a:pt x="71" y="104"/>
                  </a:lnTo>
                  <a:lnTo>
                    <a:pt x="67" y="91"/>
                  </a:lnTo>
                  <a:lnTo>
                    <a:pt x="69" y="87"/>
                  </a:lnTo>
                  <a:lnTo>
                    <a:pt x="67" y="83"/>
                  </a:lnTo>
                  <a:lnTo>
                    <a:pt x="63" y="87"/>
                  </a:lnTo>
                  <a:lnTo>
                    <a:pt x="59" y="96"/>
                  </a:lnTo>
                  <a:lnTo>
                    <a:pt x="57" y="107"/>
                  </a:lnTo>
                  <a:lnTo>
                    <a:pt x="53" y="115"/>
                  </a:lnTo>
                  <a:lnTo>
                    <a:pt x="47" y="115"/>
                  </a:lnTo>
                  <a:lnTo>
                    <a:pt x="36" y="124"/>
                  </a:lnTo>
                  <a:lnTo>
                    <a:pt x="32" y="133"/>
                  </a:lnTo>
                  <a:lnTo>
                    <a:pt x="30" y="139"/>
                  </a:lnTo>
                  <a:lnTo>
                    <a:pt x="22" y="150"/>
                  </a:lnTo>
                  <a:lnTo>
                    <a:pt x="20" y="169"/>
                  </a:lnTo>
                  <a:lnTo>
                    <a:pt x="20" y="191"/>
                  </a:lnTo>
                  <a:lnTo>
                    <a:pt x="18" y="204"/>
                  </a:lnTo>
                  <a:lnTo>
                    <a:pt x="10" y="219"/>
                  </a:lnTo>
                  <a:lnTo>
                    <a:pt x="4" y="230"/>
                  </a:lnTo>
                  <a:lnTo>
                    <a:pt x="6" y="241"/>
                  </a:lnTo>
                  <a:lnTo>
                    <a:pt x="14" y="267"/>
                  </a:lnTo>
                  <a:lnTo>
                    <a:pt x="10" y="284"/>
                  </a:lnTo>
                  <a:lnTo>
                    <a:pt x="16" y="297"/>
                  </a:lnTo>
                  <a:lnTo>
                    <a:pt x="32" y="334"/>
                  </a:lnTo>
                  <a:lnTo>
                    <a:pt x="44" y="362"/>
                  </a:lnTo>
                  <a:lnTo>
                    <a:pt x="44" y="388"/>
                  </a:lnTo>
                  <a:lnTo>
                    <a:pt x="49" y="395"/>
                  </a:lnTo>
                  <a:lnTo>
                    <a:pt x="49" y="397"/>
                  </a:lnTo>
                  <a:lnTo>
                    <a:pt x="44" y="401"/>
                  </a:lnTo>
                  <a:lnTo>
                    <a:pt x="42" y="427"/>
                  </a:lnTo>
                  <a:lnTo>
                    <a:pt x="38" y="447"/>
                  </a:lnTo>
                  <a:lnTo>
                    <a:pt x="32" y="464"/>
                  </a:lnTo>
                  <a:lnTo>
                    <a:pt x="18" y="499"/>
                  </a:lnTo>
                  <a:lnTo>
                    <a:pt x="6" y="510"/>
                  </a:lnTo>
                  <a:lnTo>
                    <a:pt x="0" y="516"/>
                  </a:lnTo>
                  <a:close/>
                </a:path>
              </a:pathLst>
            </a:custGeom>
            <a:solidFill>
              <a:srgbClr val="AC0000">
                <a:alpha val="72157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Freeform 92"/>
            <p:cNvSpPr>
              <a:spLocks/>
            </p:cNvSpPr>
            <p:nvPr/>
          </p:nvSpPr>
          <p:spPr bwMode="auto">
            <a:xfrm>
              <a:off x="3752057" y="2725199"/>
              <a:ext cx="579779" cy="353064"/>
            </a:xfrm>
            <a:custGeom>
              <a:avLst/>
              <a:gdLst/>
              <a:ahLst/>
              <a:cxnLst>
                <a:cxn ang="0">
                  <a:pos x="213" y="394"/>
                </a:cxn>
                <a:cxn ang="0">
                  <a:pos x="175" y="399"/>
                </a:cxn>
                <a:cxn ang="0">
                  <a:pos x="152" y="401"/>
                </a:cxn>
                <a:cxn ang="0">
                  <a:pos x="39" y="399"/>
                </a:cxn>
                <a:cxn ang="0">
                  <a:pos x="61" y="368"/>
                </a:cxn>
                <a:cxn ang="0">
                  <a:pos x="73" y="347"/>
                </a:cxn>
                <a:cxn ang="0">
                  <a:pos x="132" y="286"/>
                </a:cxn>
                <a:cxn ang="0">
                  <a:pos x="146" y="312"/>
                </a:cxn>
                <a:cxn ang="0">
                  <a:pos x="185" y="312"/>
                </a:cxn>
                <a:cxn ang="0">
                  <a:pos x="201" y="308"/>
                </a:cxn>
                <a:cxn ang="0">
                  <a:pos x="235" y="299"/>
                </a:cxn>
                <a:cxn ang="0">
                  <a:pos x="246" y="288"/>
                </a:cxn>
                <a:cxn ang="0">
                  <a:pos x="286" y="256"/>
                </a:cxn>
                <a:cxn ang="0">
                  <a:pos x="298" y="201"/>
                </a:cxn>
                <a:cxn ang="0">
                  <a:pos x="331" y="130"/>
                </a:cxn>
                <a:cxn ang="0">
                  <a:pos x="351" y="136"/>
                </a:cxn>
                <a:cxn ang="0">
                  <a:pos x="371" y="82"/>
                </a:cxn>
                <a:cxn ang="0">
                  <a:pos x="398" y="67"/>
                </a:cxn>
                <a:cxn ang="0">
                  <a:pos x="414" y="37"/>
                </a:cxn>
                <a:cxn ang="0">
                  <a:pos x="412" y="7"/>
                </a:cxn>
                <a:cxn ang="0">
                  <a:pos x="459" y="26"/>
                </a:cxn>
                <a:cxn ang="0">
                  <a:pos x="471" y="4"/>
                </a:cxn>
                <a:cxn ang="0">
                  <a:pos x="495" y="9"/>
                </a:cxn>
                <a:cxn ang="0">
                  <a:pos x="516" y="30"/>
                </a:cxn>
                <a:cxn ang="0">
                  <a:pos x="544" y="54"/>
                </a:cxn>
                <a:cxn ang="0">
                  <a:pos x="524" y="100"/>
                </a:cxn>
                <a:cxn ang="0">
                  <a:pos x="550" y="106"/>
                </a:cxn>
                <a:cxn ang="0">
                  <a:pos x="568" y="121"/>
                </a:cxn>
                <a:cxn ang="0">
                  <a:pos x="587" y="126"/>
                </a:cxn>
                <a:cxn ang="0">
                  <a:pos x="625" y="143"/>
                </a:cxn>
                <a:cxn ang="0">
                  <a:pos x="625" y="162"/>
                </a:cxn>
                <a:cxn ang="0">
                  <a:pos x="621" y="182"/>
                </a:cxn>
                <a:cxn ang="0">
                  <a:pos x="643" y="206"/>
                </a:cxn>
                <a:cxn ang="0">
                  <a:pos x="627" y="210"/>
                </a:cxn>
                <a:cxn ang="0">
                  <a:pos x="633" y="221"/>
                </a:cxn>
                <a:cxn ang="0">
                  <a:pos x="621" y="227"/>
                </a:cxn>
                <a:cxn ang="0">
                  <a:pos x="637" y="236"/>
                </a:cxn>
                <a:cxn ang="0">
                  <a:pos x="637" y="258"/>
                </a:cxn>
                <a:cxn ang="0">
                  <a:pos x="619" y="258"/>
                </a:cxn>
                <a:cxn ang="0">
                  <a:pos x="645" y="266"/>
                </a:cxn>
                <a:cxn ang="0">
                  <a:pos x="680" y="260"/>
                </a:cxn>
                <a:cxn ang="0">
                  <a:pos x="682" y="301"/>
                </a:cxn>
              </a:cxnLst>
              <a:rect l="0" t="0" r="r" b="b"/>
              <a:pathLst>
                <a:path w="690" h="420">
                  <a:moveTo>
                    <a:pt x="682" y="305"/>
                  </a:moveTo>
                  <a:lnTo>
                    <a:pt x="453" y="353"/>
                  </a:lnTo>
                  <a:lnTo>
                    <a:pt x="213" y="394"/>
                  </a:lnTo>
                  <a:lnTo>
                    <a:pt x="209" y="392"/>
                  </a:lnTo>
                  <a:lnTo>
                    <a:pt x="199" y="396"/>
                  </a:lnTo>
                  <a:lnTo>
                    <a:pt x="175" y="399"/>
                  </a:lnTo>
                  <a:lnTo>
                    <a:pt x="177" y="394"/>
                  </a:lnTo>
                  <a:lnTo>
                    <a:pt x="152" y="399"/>
                  </a:lnTo>
                  <a:lnTo>
                    <a:pt x="152" y="401"/>
                  </a:lnTo>
                  <a:lnTo>
                    <a:pt x="0" y="420"/>
                  </a:lnTo>
                  <a:lnTo>
                    <a:pt x="6" y="416"/>
                  </a:lnTo>
                  <a:lnTo>
                    <a:pt x="39" y="399"/>
                  </a:lnTo>
                  <a:lnTo>
                    <a:pt x="43" y="390"/>
                  </a:lnTo>
                  <a:lnTo>
                    <a:pt x="59" y="377"/>
                  </a:lnTo>
                  <a:lnTo>
                    <a:pt x="61" y="368"/>
                  </a:lnTo>
                  <a:lnTo>
                    <a:pt x="63" y="364"/>
                  </a:lnTo>
                  <a:lnTo>
                    <a:pt x="73" y="357"/>
                  </a:lnTo>
                  <a:lnTo>
                    <a:pt x="73" y="347"/>
                  </a:lnTo>
                  <a:lnTo>
                    <a:pt x="83" y="338"/>
                  </a:lnTo>
                  <a:lnTo>
                    <a:pt x="128" y="295"/>
                  </a:lnTo>
                  <a:lnTo>
                    <a:pt x="132" y="286"/>
                  </a:lnTo>
                  <a:lnTo>
                    <a:pt x="136" y="288"/>
                  </a:lnTo>
                  <a:lnTo>
                    <a:pt x="132" y="299"/>
                  </a:lnTo>
                  <a:lnTo>
                    <a:pt x="146" y="312"/>
                  </a:lnTo>
                  <a:lnTo>
                    <a:pt x="166" y="321"/>
                  </a:lnTo>
                  <a:lnTo>
                    <a:pt x="175" y="321"/>
                  </a:lnTo>
                  <a:lnTo>
                    <a:pt x="185" y="312"/>
                  </a:lnTo>
                  <a:lnTo>
                    <a:pt x="187" y="305"/>
                  </a:lnTo>
                  <a:lnTo>
                    <a:pt x="193" y="301"/>
                  </a:lnTo>
                  <a:lnTo>
                    <a:pt x="201" y="308"/>
                  </a:lnTo>
                  <a:lnTo>
                    <a:pt x="205" y="310"/>
                  </a:lnTo>
                  <a:lnTo>
                    <a:pt x="211" y="308"/>
                  </a:lnTo>
                  <a:lnTo>
                    <a:pt x="235" y="299"/>
                  </a:lnTo>
                  <a:lnTo>
                    <a:pt x="237" y="284"/>
                  </a:lnTo>
                  <a:lnTo>
                    <a:pt x="242" y="284"/>
                  </a:lnTo>
                  <a:lnTo>
                    <a:pt x="246" y="288"/>
                  </a:lnTo>
                  <a:lnTo>
                    <a:pt x="264" y="273"/>
                  </a:lnTo>
                  <a:lnTo>
                    <a:pt x="270" y="277"/>
                  </a:lnTo>
                  <a:lnTo>
                    <a:pt x="286" y="256"/>
                  </a:lnTo>
                  <a:lnTo>
                    <a:pt x="282" y="247"/>
                  </a:lnTo>
                  <a:lnTo>
                    <a:pt x="282" y="232"/>
                  </a:lnTo>
                  <a:lnTo>
                    <a:pt x="298" y="201"/>
                  </a:lnTo>
                  <a:lnTo>
                    <a:pt x="317" y="121"/>
                  </a:lnTo>
                  <a:lnTo>
                    <a:pt x="321" y="121"/>
                  </a:lnTo>
                  <a:lnTo>
                    <a:pt x="331" y="130"/>
                  </a:lnTo>
                  <a:lnTo>
                    <a:pt x="333" y="134"/>
                  </a:lnTo>
                  <a:lnTo>
                    <a:pt x="339" y="141"/>
                  </a:lnTo>
                  <a:lnTo>
                    <a:pt x="351" y="136"/>
                  </a:lnTo>
                  <a:lnTo>
                    <a:pt x="359" y="123"/>
                  </a:lnTo>
                  <a:lnTo>
                    <a:pt x="365" y="93"/>
                  </a:lnTo>
                  <a:lnTo>
                    <a:pt x="371" y="82"/>
                  </a:lnTo>
                  <a:lnTo>
                    <a:pt x="384" y="87"/>
                  </a:lnTo>
                  <a:lnTo>
                    <a:pt x="390" y="69"/>
                  </a:lnTo>
                  <a:lnTo>
                    <a:pt x="398" y="67"/>
                  </a:lnTo>
                  <a:lnTo>
                    <a:pt x="404" y="58"/>
                  </a:lnTo>
                  <a:lnTo>
                    <a:pt x="410" y="41"/>
                  </a:lnTo>
                  <a:lnTo>
                    <a:pt x="414" y="37"/>
                  </a:lnTo>
                  <a:lnTo>
                    <a:pt x="414" y="35"/>
                  </a:lnTo>
                  <a:lnTo>
                    <a:pt x="410" y="30"/>
                  </a:lnTo>
                  <a:lnTo>
                    <a:pt x="412" y="7"/>
                  </a:lnTo>
                  <a:lnTo>
                    <a:pt x="414" y="2"/>
                  </a:lnTo>
                  <a:lnTo>
                    <a:pt x="418" y="0"/>
                  </a:lnTo>
                  <a:lnTo>
                    <a:pt x="459" y="26"/>
                  </a:lnTo>
                  <a:lnTo>
                    <a:pt x="465" y="28"/>
                  </a:lnTo>
                  <a:lnTo>
                    <a:pt x="467" y="26"/>
                  </a:lnTo>
                  <a:lnTo>
                    <a:pt x="471" y="4"/>
                  </a:lnTo>
                  <a:lnTo>
                    <a:pt x="479" y="4"/>
                  </a:lnTo>
                  <a:lnTo>
                    <a:pt x="485" y="7"/>
                  </a:lnTo>
                  <a:lnTo>
                    <a:pt x="495" y="9"/>
                  </a:lnTo>
                  <a:lnTo>
                    <a:pt x="489" y="19"/>
                  </a:lnTo>
                  <a:lnTo>
                    <a:pt x="499" y="30"/>
                  </a:lnTo>
                  <a:lnTo>
                    <a:pt x="516" y="30"/>
                  </a:lnTo>
                  <a:lnTo>
                    <a:pt x="524" y="39"/>
                  </a:lnTo>
                  <a:lnTo>
                    <a:pt x="536" y="43"/>
                  </a:lnTo>
                  <a:lnTo>
                    <a:pt x="544" y="54"/>
                  </a:lnTo>
                  <a:lnTo>
                    <a:pt x="542" y="61"/>
                  </a:lnTo>
                  <a:lnTo>
                    <a:pt x="532" y="80"/>
                  </a:lnTo>
                  <a:lnTo>
                    <a:pt x="524" y="100"/>
                  </a:lnTo>
                  <a:lnTo>
                    <a:pt x="526" y="113"/>
                  </a:lnTo>
                  <a:lnTo>
                    <a:pt x="538" y="115"/>
                  </a:lnTo>
                  <a:lnTo>
                    <a:pt x="550" y="106"/>
                  </a:lnTo>
                  <a:lnTo>
                    <a:pt x="558" y="117"/>
                  </a:lnTo>
                  <a:lnTo>
                    <a:pt x="564" y="119"/>
                  </a:lnTo>
                  <a:lnTo>
                    <a:pt x="568" y="121"/>
                  </a:lnTo>
                  <a:lnTo>
                    <a:pt x="576" y="128"/>
                  </a:lnTo>
                  <a:lnTo>
                    <a:pt x="580" y="130"/>
                  </a:lnTo>
                  <a:lnTo>
                    <a:pt x="587" y="126"/>
                  </a:lnTo>
                  <a:lnTo>
                    <a:pt x="589" y="126"/>
                  </a:lnTo>
                  <a:lnTo>
                    <a:pt x="611" y="136"/>
                  </a:lnTo>
                  <a:lnTo>
                    <a:pt x="625" y="143"/>
                  </a:lnTo>
                  <a:lnTo>
                    <a:pt x="633" y="152"/>
                  </a:lnTo>
                  <a:lnTo>
                    <a:pt x="631" y="156"/>
                  </a:lnTo>
                  <a:lnTo>
                    <a:pt x="625" y="162"/>
                  </a:lnTo>
                  <a:lnTo>
                    <a:pt x="629" y="178"/>
                  </a:lnTo>
                  <a:lnTo>
                    <a:pt x="625" y="180"/>
                  </a:lnTo>
                  <a:lnTo>
                    <a:pt x="621" y="182"/>
                  </a:lnTo>
                  <a:lnTo>
                    <a:pt x="621" y="184"/>
                  </a:lnTo>
                  <a:lnTo>
                    <a:pt x="637" y="193"/>
                  </a:lnTo>
                  <a:lnTo>
                    <a:pt x="643" y="206"/>
                  </a:lnTo>
                  <a:lnTo>
                    <a:pt x="641" y="210"/>
                  </a:lnTo>
                  <a:lnTo>
                    <a:pt x="639" y="212"/>
                  </a:lnTo>
                  <a:lnTo>
                    <a:pt x="627" y="210"/>
                  </a:lnTo>
                  <a:lnTo>
                    <a:pt x="625" y="217"/>
                  </a:lnTo>
                  <a:lnTo>
                    <a:pt x="629" y="221"/>
                  </a:lnTo>
                  <a:lnTo>
                    <a:pt x="633" y="221"/>
                  </a:lnTo>
                  <a:lnTo>
                    <a:pt x="633" y="225"/>
                  </a:lnTo>
                  <a:lnTo>
                    <a:pt x="625" y="227"/>
                  </a:lnTo>
                  <a:lnTo>
                    <a:pt x="621" y="227"/>
                  </a:lnTo>
                  <a:lnTo>
                    <a:pt x="621" y="232"/>
                  </a:lnTo>
                  <a:lnTo>
                    <a:pt x="625" y="234"/>
                  </a:lnTo>
                  <a:lnTo>
                    <a:pt x="637" y="236"/>
                  </a:lnTo>
                  <a:lnTo>
                    <a:pt x="645" y="240"/>
                  </a:lnTo>
                  <a:lnTo>
                    <a:pt x="649" y="245"/>
                  </a:lnTo>
                  <a:lnTo>
                    <a:pt x="637" y="258"/>
                  </a:lnTo>
                  <a:lnTo>
                    <a:pt x="633" y="258"/>
                  </a:lnTo>
                  <a:lnTo>
                    <a:pt x="619" y="251"/>
                  </a:lnTo>
                  <a:lnTo>
                    <a:pt x="619" y="258"/>
                  </a:lnTo>
                  <a:lnTo>
                    <a:pt x="627" y="262"/>
                  </a:lnTo>
                  <a:lnTo>
                    <a:pt x="637" y="271"/>
                  </a:lnTo>
                  <a:lnTo>
                    <a:pt x="645" y="266"/>
                  </a:lnTo>
                  <a:lnTo>
                    <a:pt x="656" y="260"/>
                  </a:lnTo>
                  <a:lnTo>
                    <a:pt x="666" y="260"/>
                  </a:lnTo>
                  <a:lnTo>
                    <a:pt x="680" y="260"/>
                  </a:lnTo>
                  <a:lnTo>
                    <a:pt x="680" y="262"/>
                  </a:lnTo>
                  <a:lnTo>
                    <a:pt x="690" y="292"/>
                  </a:lnTo>
                  <a:lnTo>
                    <a:pt x="682" y="301"/>
                  </a:lnTo>
                  <a:lnTo>
                    <a:pt x="680" y="301"/>
                  </a:lnTo>
                  <a:lnTo>
                    <a:pt x="682" y="305"/>
                  </a:lnTo>
                  <a:close/>
                </a:path>
              </a:pathLst>
            </a:custGeom>
            <a:solidFill>
              <a:srgbClr val="AC0000">
                <a:alpha val="41961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Rectangle 93"/>
            <p:cNvSpPr>
              <a:spLocks noChangeArrowheads="1"/>
            </p:cNvSpPr>
            <p:nvPr/>
          </p:nvSpPr>
          <p:spPr bwMode="auto">
            <a:xfrm>
              <a:off x="4178602" y="2744913"/>
              <a:ext cx="30468" cy="29571"/>
            </a:xfrm>
            <a:prstGeom prst="rect">
              <a:avLst/>
            </a:prstGeom>
            <a:solidFill>
              <a:srgbClr val="AC0000">
                <a:alpha val="16078"/>
              </a:srgbClr>
            </a:solidFill>
            <a:ln w="31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" name="Freeform 94"/>
            <p:cNvSpPr>
              <a:spLocks/>
            </p:cNvSpPr>
            <p:nvPr/>
          </p:nvSpPr>
          <p:spPr bwMode="auto">
            <a:xfrm>
              <a:off x="3600617" y="2499381"/>
              <a:ext cx="320805" cy="381740"/>
            </a:xfrm>
            <a:custGeom>
              <a:avLst/>
              <a:gdLst/>
              <a:ahLst/>
              <a:cxnLst>
                <a:cxn ang="0">
                  <a:pos x="35" y="399"/>
                </a:cxn>
                <a:cxn ang="0">
                  <a:pos x="51" y="403"/>
                </a:cxn>
                <a:cxn ang="0">
                  <a:pos x="65" y="397"/>
                </a:cxn>
                <a:cxn ang="0">
                  <a:pos x="90" y="429"/>
                </a:cxn>
                <a:cxn ang="0">
                  <a:pos x="122" y="431"/>
                </a:cxn>
                <a:cxn ang="0">
                  <a:pos x="149" y="436"/>
                </a:cxn>
                <a:cxn ang="0">
                  <a:pos x="171" y="442"/>
                </a:cxn>
                <a:cxn ang="0">
                  <a:pos x="185" y="438"/>
                </a:cxn>
                <a:cxn ang="0">
                  <a:pos x="195" y="429"/>
                </a:cxn>
                <a:cxn ang="0">
                  <a:pos x="211" y="427"/>
                </a:cxn>
                <a:cxn ang="0">
                  <a:pos x="230" y="444"/>
                </a:cxn>
                <a:cxn ang="0">
                  <a:pos x="242" y="455"/>
                </a:cxn>
                <a:cxn ang="0">
                  <a:pos x="264" y="438"/>
                </a:cxn>
                <a:cxn ang="0">
                  <a:pos x="270" y="421"/>
                </a:cxn>
                <a:cxn ang="0">
                  <a:pos x="278" y="377"/>
                </a:cxn>
                <a:cxn ang="0">
                  <a:pos x="293" y="390"/>
                </a:cxn>
                <a:cxn ang="0">
                  <a:pos x="301" y="364"/>
                </a:cxn>
                <a:cxn ang="0">
                  <a:pos x="317" y="334"/>
                </a:cxn>
                <a:cxn ang="0">
                  <a:pos x="325" y="321"/>
                </a:cxn>
                <a:cxn ang="0">
                  <a:pos x="343" y="321"/>
                </a:cxn>
                <a:cxn ang="0">
                  <a:pos x="360" y="295"/>
                </a:cxn>
                <a:cxn ang="0">
                  <a:pos x="374" y="284"/>
                </a:cxn>
                <a:cxn ang="0">
                  <a:pos x="372" y="263"/>
                </a:cxn>
                <a:cxn ang="0">
                  <a:pos x="374" y="243"/>
                </a:cxn>
                <a:cxn ang="0">
                  <a:pos x="364" y="189"/>
                </a:cxn>
                <a:cxn ang="0">
                  <a:pos x="372" y="165"/>
                </a:cxn>
                <a:cxn ang="0">
                  <a:pos x="382" y="161"/>
                </a:cxn>
                <a:cxn ang="0">
                  <a:pos x="311" y="24"/>
                </a:cxn>
                <a:cxn ang="0">
                  <a:pos x="285" y="44"/>
                </a:cxn>
                <a:cxn ang="0">
                  <a:pos x="252" y="76"/>
                </a:cxn>
                <a:cxn ang="0">
                  <a:pos x="232" y="76"/>
                </a:cxn>
                <a:cxn ang="0">
                  <a:pos x="203" y="96"/>
                </a:cxn>
                <a:cxn ang="0">
                  <a:pos x="179" y="89"/>
                </a:cxn>
                <a:cxn ang="0">
                  <a:pos x="169" y="89"/>
                </a:cxn>
                <a:cxn ang="0">
                  <a:pos x="169" y="81"/>
                </a:cxn>
                <a:cxn ang="0">
                  <a:pos x="130" y="70"/>
                </a:cxn>
                <a:cxn ang="0">
                  <a:pos x="112" y="72"/>
                </a:cxn>
                <a:cxn ang="0">
                  <a:pos x="0" y="81"/>
                </a:cxn>
              </a:cxnLst>
              <a:rect l="0" t="0" r="r" b="b"/>
              <a:pathLst>
                <a:path w="382" h="455">
                  <a:moveTo>
                    <a:pt x="0" y="81"/>
                  </a:moveTo>
                  <a:lnTo>
                    <a:pt x="35" y="399"/>
                  </a:lnTo>
                  <a:lnTo>
                    <a:pt x="41" y="399"/>
                  </a:lnTo>
                  <a:lnTo>
                    <a:pt x="51" y="403"/>
                  </a:lnTo>
                  <a:lnTo>
                    <a:pt x="57" y="403"/>
                  </a:lnTo>
                  <a:lnTo>
                    <a:pt x="65" y="397"/>
                  </a:lnTo>
                  <a:lnTo>
                    <a:pt x="84" y="412"/>
                  </a:lnTo>
                  <a:lnTo>
                    <a:pt x="90" y="429"/>
                  </a:lnTo>
                  <a:lnTo>
                    <a:pt x="104" y="434"/>
                  </a:lnTo>
                  <a:lnTo>
                    <a:pt x="122" y="431"/>
                  </a:lnTo>
                  <a:lnTo>
                    <a:pt x="142" y="447"/>
                  </a:lnTo>
                  <a:lnTo>
                    <a:pt x="149" y="436"/>
                  </a:lnTo>
                  <a:lnTo>
                    <a:pt x="155" y="436"/>
                  </a:lnTo>
                  <a:lnTo>
                    <a:pt x="171" y="442"/>
                  </a:lnTo>
                  <a:lnTo>
                    <a:pt x="185" y="440"/>
                  </a:lnTo>
                  <a:lnTo>
                    <a:pt x="185" y="438"/>
                  </a:lnTo>
                  <a:lnTo>
                    <a:pt x="193" y="434"/>
                  </a:lnTo>
                  <a:lnTo>
                    <a:pt x="195" y="429"/>
                  </a:lnTo>
                  <a:lnTo>
                    <a:pt x="205" y="421"/>
                  </a:lnTo>
                  <a:lnTo>
                    <a:pt x="211" y="427"/>
                  </a:lnTo>
                  <a:lnTo>
                    <a:pt x="220" y="440"/>
                  </a:lnTo>
                  <a:lnTo>
                    <a:pt x="230" y="444"/>
                  </a:lnTo>
                  <a:lnTo>
                    <a:pt x="238" y="451"/>
                  </a:lnTo>
                  <a:lnTo>
                    <a:pt x="242" y="455"/>
                  </a:lnTo>
                  <a:lnTo>
                    <a:pt x="254" y="455"/>
                  </a:lnTo>
                  <a:lnTo>
                    <a:pt x="264" y="438"/>
                  </a:lnTo>
                  <a:lnTo>
                    <a:pt x="268" y="431"/>
                  </a:lnTo>
                  <a:lnTo>
                    <a:pt x="270" y="421"/>
                  </a:lnTo>
                  <a:lnTo>
                    <a:pt x="268" y="405"/>
                  </a:lnTo>
                  <a:lnTo>
                    <a:pt x="278" y="377"/>
                  </a:lnTo>
                  <a:lnTo>
                    <a:pt x="285" y="377"/>
                  </a:lnTo>
                  <a:lnTo>
                    <a:pt x="293" y="390"/>
                  </a:lnTo>
                  <a:lnTo>
                    <a:pt x="303" y="379"/>
                  </a:lnTo>
                  <a:lnTo>
                    <a:pt x="301" y="364"/>
                  </a:lnTo>
                  <a:lnTo>
                    <a:pt x="309" y="343"/>
                  </a:lnTo>
                  <a:lnTo>
                    <a:pt x="317" y="334"/>
                  </a:lnTo>
                  <a:lnTo>
                    <a:pt x="317" y="330"/>
                  </a:lnTo>
                  <a:lnTo>
                    <a:pt x="325" y="321"/>
                  </a:lnTo>
                  <a:lnTo>
                    <a:pt x="333" y="323"/>
                  </a:lnTo>
                  <a:lnTo>
                    <a:pt x="343" y="321"/>
                  </a:lnTo>
                  <a:lnTo>
                    <a:pt x="343" y="317"/>
                  </a:lnTo>
                  <a:lnTo>
                    <a:pt x="360" y="295"/>
                  </a:lnTo>
                  <a:lnTo>
                    <a:pt x="364" y="293"/>
                  </a:lnTo>
                  <a:lnTo>
                    <a:pt x="374" y="284"/>
                  </a:lnTo>
                  <a:lnTo>
                    <a:pt x="374" y="269"/>
                  </a:lnTo>
                  <a:lnTo>
                    <a:pt x="372" y="263"/>
                  </a:lnTo>
                  <a:lnTo>
                    <a:pt x="372" y="254"/>
                  </a:lnTo>
                  <a:lnTo>
                    <a:pt x="374" y="243"/>
                  </a:lnTo>
                  <a:lnTo>
                    <a:pt x="382" y="200"/>
                  </a:lnTo>
                  <a:lnTo>
                    <a:pt x="364" y="189"/>
                  </a:lnTo>
                  <a:lnTo>
                    <a:pt x="376" y="178"/>
                  </a:lnTo>
                  <a:lnTo>
                    <a:pt x="372" y="165"/>
                  </a:lnTo>
                  <a:lnTo>
                    <a:pt x="378" y="161"/>
                  </a:lnTo>
                  <a:lnTo>
                    <a:pt x="382" y="161"/>
                  </a:lnTo>
                  <a:lnTo>
                    <a:pt x="354" y="0"/>
                  </a:lnTo>
                  <a:lnTo>
                    <a:pt x="311" y="24"/>
                  </a:lnTo>
                  <a:lnTo>
                    <a:pt x="293" y="37"/>
                  </a:lnTo>
                  <a:lnTo>
                    <a:pt x="285" y="44"/>
                  </a:lnTo>
                  <a:lnTo>
                    <a:pt x="260" y="72"/>
                  </a:lnTo>
                  <a:lnTo>
                    <a:pt x="252" y="76"/>
                  </a:lnTo>
                  <a:lnTo>
                    <a:pt x="246" y="76"/>
                  </a:lnTo>
                  <a:lnTo>
                    <a:pt x="232" y="76"/>
                  </a:lnTo>
                  <a:lnTo>
                    <a:pt x="224" y="76"/>
                  </a:lnTo>
                  <a:lnTo>
                    <a:pt x="203" y="96"/>
                  </a:lnTo>
                  <a:lnTo>
                    <a:pt x="195" y="94"/>
                  </a:lnTo>
                  <a:lnTo>
                    <a:pt x="179" y="89"/>
                  </a:lnTo>
                  <a:lnTo>
                    <a:pt x="175" y="91"/>
                  </a:lnTo>
                  <a:lnTo>
                    <a:pt x="169" y="89"/>
                  </a:lnTo>
                  <a:lnTo>
                    <a:pt x="173" y="83"/>
                  </a:lnTo>
                  <a:lnTo>
                    <a:pt x="169" y="81"/>
                  </a:lnTo>
                  <a:lnTo>
                    <a:pt x="157" y="78"/>
                  </a:lnTo>
                  <a:lnTo>
                    <a:pt x="130" y="70"/>
                  </a:lnTo>
                  <a:lnTo>
                    <a:pt x="124" y="68"/>
                  </a:lnTo>
                  <a:lnTo>
                    <a:pt x="112" y="72"/>
                  </a:lnTo>
                  <a:lnTo>
                    <a:pt x="112" y="65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AC0000">
                <a:alpha val="58039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899010"/>
              <a:endParaRPr lang="en-US" sz="1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" name="Freeform 1023"/>
            <p:cNvSpPr>
              <a:spLocks noChangeAspect="1"/>
            </p:cNvSpPr>
            <p:nvPr/>
          </p:nvSpPr>
          <p:spPr>
            <a:xfrm>
              <a:off x="4302693" y="4145588"/>
              <a:ext cx="147897" cy="52479"/>
            </a:xfrm>
            <a:custGeom>
              <a:avLst/>
              <a:gdLst>
                <a:gd name="connsiteX0" fmla="*/ 0 w 196850"/>
                <a:gd name="connsiteY0" fmla="*/ 47625 h 69850"/>
                <a:gd name="connsiteX1" fmla="*/ 31750 w 196850"/>
                <a:gd name="connsiteY1" fmla="*/ 3175 h 69850"/>
                <a:gd name="connsiteX2" fmla="*/ 44450 w 196850"/>
                <a:gd name="connsiteY2" fmla="*/ 0 h 69850"/>
                <a:gd name="connsiteX3" fmla="*/ 53975 w 196850"/>
                <a:gd name="connsiteY3" fmla="*/ 3175 h 69850"/>
                <a:gd name="connsiteX4" fmla="*/ 69850 w 196850"/>
                <a:gd name="connsiteY4" fmla="*/ 12700 h 69850"/>
                <a:gd name="connsiteX5" fmla="*/ 82550 w 196850"/>
                <a:gd name="connsiteY5" fmla="*/ 12700 h 69850"/>
                <a:gd name="connsiteX6" fmla="*/ 95250 w 196850"/>
                <a:gd name="connsiteY6" fmla="*/ 12700 h 69850"/>
                <a:gd name="connsiteX7" fmla="*/ 117475 w 196850"/>
                <a:gd name="connsiteY7" fmla="*/ 12700 h 69850"/>
                <a:gd name="connsiteX8" fmla="*/ 136525 w 196850"/>
                <a:gd name="connsiteY8" fmla="*/ 9525 h 69850"/>
                <a:gd name="connsiteX9" fmla="*/ 136525 w 196850"/>
                <a:gd name="connsiteY9" fmla="*/ 9525 h 69850"/>
                <a:gd name="connsiteX10" fmla="*/ 177800 w 196850"/>
                <a:gd name="connsiteY10" fmla="*/ 12700 h 69850"/>
                <a:gd name="connsiteX11" fmla="*/ 190500 w 196850"/>
                <a:gd name="connsiteY11" fmla="*/ 22225 h 69850"/>
                <a:gd name="connsiteX12" fmla="*/ 193675 w 196850"/>
                <a:gd name="connsiteY12" fmla="*/ 38100 h 69850"/>
                <a:gd name="connsiteX13" fmla="*/ 196850 w 196850"/>
                <a:gd name="connsiteY13" fmla="*/ 50800 h 69850"/>
                <a:gd name="connsiteX14" fmla="*/ 184150 w 196850"/>
                <a:gd name="connsiteY14" fmla="*/ 53975 h 69850"/>
                <a:gd name="connsiteX15" fmla="*/ 158750 w 196850"/>
                <a:gd name="connsiteY15" fmla="*/ 63500 h 69850"/>
                <a:gd name="connsiteX16" fmla="*/ 136525 w 196850"/>
                <a:gd name="connsiteY16" fmla="*/ 63500 h 69850"/>
                <a:gd name="connsiteX17" fmla="*/ 98425 w 196850"/>
                <a:gd name="connsiteY17" fmla="*/ 66675 h 69850"/>
                <a:gd name="connsiteX18" fmla="*/ 76200 w 196850"/>
                <a:gd name="connsiteY18" fmla="*/ 69850 h 69850"/>
                <a:gd name="connsiteX19" fmla="*/ 50800 w 196850"/>
                <a:gd name="connsiteY19" fmla="*/ 69850 h 69850"/>
                <a:gd name="connsiteX20" fmla="*/ 0 w 196850"/>
                <a:gd name="connsiteY20" fmla="*/ 47625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6850" h="69850">
                  <a:moveTo>
                    <a:pt x="0" y="47625"/>
                  </a:moveTo>
                  <a:lnTo>
                    <a:pt x="31750" y="3175"/>
                  </a:lnTo>
                  <a:lnTo>
                    <a:pt x="44450" y="0"/>
                  </a:lnTo>
                  <a:lnTo>
                    <a:pt x="53975" y="3175"/>
                  </a:lnTo>
                  <a:lnTo>
                    <a:pt x="69850" y="12700"/>
                  </a:lnTo>
                  <a:lnTo>
                    <a:pt x="82550" y="12700"/>
                  </a:lnTo>
                  <a:lnTo>
                    <a:pt x="95250" y="12700"/>
                  </a:lnTo>
                  <a:lnTo>
                    <a:pt x="117475" y="12700"/>
                  </a:lnTo>
                  <a:lnTo>
                    <a:pt x="136525" y="9525"/>
                  </a:lnTo>
                  <a:lnTo>
                    <a:pt x="136525" y="9525"/>
                  </a:lnTo>
                  <a:lnTo>
                    <a:pt x="177800" y="12700"/>
                  </a:lnTo>
                  <a:lnTo>
                    <a:pt x="190500" y="22225"/>
                  </a:lnTo>
                  <a:lnTo>
                    <a:pt x="193675" y="38100"/>
                  </a:lnTo>
                  <a:lnTo>
                    <a:pt x="196850" y="50800"/>
                  </a:lnTo>
                  <a:lnTo>
                    <a:pt x="184150" y="53975"/>
                  </a:lnTo>
                  <a:lnTo>
                    <a:pt x="158750" y="63500"/>
                  </a:lnTo>
                  <a:lnTo>
                    <a:pt x="136525" y="63500"/>
                  </a:lnTo>
                  <a:lnTo>
                    <a:pt x="98425" y="66675"/>
                  </a:lnTo>
                  <a:lnTo>
                    <a:pt x="76200" y="69850"/>
                  </a:lnTo>
                  <a:lnTo>
                    <a:pt x="50800" y="6985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AC0000">
                <a:alpha val="25098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9010"/>
              <a:endParaRPr lang="en-US" sz="1765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1" name="Rectangle 250"/>
            <p:cNvSpPr>
              <a:spLocks noChangeArrowheads="1"/>
            </p:cNvSpPr>
            <p:nvPr/>
          </p:nvSpPr>
          <p:spPr bwMode="auto">
            <a:xfrm>
              <a:off x="4355593" y="4184862"/>
              <a:ext cx="159873" cy="138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899010"/>
              <a:r>
                <a:rPr lang="en-US" sz="794" b="1" dirty="0">
                  <a:solidFill>
                    <a:srgbClr val="000000"/>
                  </a:solidFill>
                  <a:latin typeface="Arial"/>
                </a:rPr>
                <a:t>PR</a:t>
              </a:r>
              <a:endParaRPr lang="en-US" sz="1765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2135476" y="5649547"/>
            <a:ext cx="3969971" cy="399921"/>
            <a:chOff x="920376" y="4769515"/>
            <a:chExt cx="4499301" cy="453244"/>
          </a:xfrm>
        </p:grpSpPr>
        <p:sp>
          <p:nvSpPr>
            <p:cNvPr id="8" name="Rectangle 7"/>
            <p:cNvSpPr/>
            <p:nvPr/>
          </p:nvSpPr>
          <p:spPr>
            <a:xfrm>
              <a:off x="2072015" y="4879207"/>
              <a:ext cx="2121022" cy="211505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4747"/>
                </a:gs>
                <a:gs pos="100000">
                  <a:srgbClr val="FFE7E7"/>
                </a:gs>
              </a:gsLst>
              <a:lin ang="0" scaled="1"/>
              <a:tileRect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9010"/>
              <a:endParaRPr lang="en-US" sz="1765" b="1">
                <a:ln w="12700">
                  <a:solidFill>
                    <a:srgbClr val="00355F">
                      <a:satMod val="155000"/>
                    </a:srgbClr>
                  </a:solidFill>
                  <a:prstDash val="solid"/>
                </a:ln>
                <a:solidFill>
                  <a:srgbClr val="4D4D4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0376" y="4769515"/>
              <a:ext cx="1086773" cy="443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99010"/>
              <a:r>
                <a:rPr lang="en-US" sz="971" b="1" dirty="0">
                  <a:solidFill>
                    <a:srgbClr val="000000"/>
                  </a:solidFill>
                  <a:latin typeface="Arial"/>
                </a:rPr>
                <a:t>Higher HPSA</a:t>
              </a:r>
              <a:br>
                <a:rPr lang="en-US" sz="971" b="1" dirty="0">
                  <a:solidFill>
                    <a:srgbClr val="000000"/>
                  </a:solidFill>
                  <a:latin typeface="Arial"/>
                </a:rPr>
              </a:br>
              <a:r>
                <a:rPr lang="en-US" sz="971" b="1" dirty="0">
                  <a:solidFill>
                    <a:srgbClr val="000000"/>
                  </a:solidFill>
                  <a:latin typeface="Arial"/>
                </a:rPr>
                <a:t>Density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365606" y="4779475"/>
              <a:ext cx="1054071" cy="443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99010"/>
              <a:r>
                <a:rPr lang="en-US" sz="971" b="1" dirty="0">
                  <a:solidFill>
                    <a:srgbClr val="000000"/>
                  </a:solidFill>
                  <a:latin typeface="Arial"/>
                </a:rPr>
                <a:t>Lower HPSA</a:t>
              </a:r>
              <a:br>
                <a:rPr lang="en-US" sz="971" b="1" dirty="0">
                  <a:solidFill>
                    <a:srgbClr val="000000"/>
                  </a:solidFill>
                  <a:latin typeface="Arial"/>
                </a:rPr>
              </a:br>
              <a:r>
                <a:rPr lang="en-US" sz="971" b="1" dirty="0">
                  <a:solidFill>
                    <a:srgbClr val="000000"/>
                  </a:solidFill>
                  <a:latin typeface="Arial"/>
                </a:rPr>
                <a:t>Density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2320807" y="2413701"/>
            <a:ext cx="3288356" cy="363390"/>
            <a:chOff x="1419320" y="1095186"/>
            <a:chExt cx="5320352" cy="411842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1442493" y="1507028"/>
              <a:ext cx="5297179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 Placeholder 3"/>
            <p:cNvSpPr txBox="1">
              <a:spLocks/>
            </p:cNvSpPr>
            <p:nvPr/>
          </p:nvSpPr>
          <p:spPr>
            <a:xfrm>
              <a:off x="1419320" y="1095186"/>
              <a:ext cx="5297488" cy="273639"/>
            </a:xfrm>
            <a:prstGeom prst="rect">
              <a:avLst/>
            </a:prstGeom>
          </p:spPr>
          <p:txBody>
            <a:bodyPr vert="horz" lIns="0" tIns="40341" rIns="0" bIns="0" rtlCol="0">
              <a:noAutofit/>
            </a:bodyPr>
            <a:lstStyle>
              <a:lvl1pPr marL="341313" indent="-34131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Pct val="120000"/>
                <a:buFont typeface="Wingdings" panose="05000000000000000000" pitchFamily="2" charset="2"/>
                <a:buChar char="v"/>
                <a:defRPr sz="1200" b="1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1pPr>
              <a:lvl2pPr marL="461963" indent="-230188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2pPr>
              <a:lvl3pPr marL="682625" indent="-220663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3pPr>
              <a:lvl4pPr marL="914400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4pPr>
              <a:lvl5pPr marL="1146175" indent="-231775" algn="l" defTabSz="1018824" rtl="0" eaLnBrk="1" latinLnBrk="0" hangingPunct="1">
                <a:spcBef>
                  <a:spcPts val="0"/>
                </a:spcBef>
                <a:spcAft>
                  <a:spcPts val="600"/>
                </a:spcAft>
                <a:buClrTx/>
                <a:buFont typeface="Arial" panose="020B0604020202020204" pitchFamily="34" charset="0"/>
                <a:buChar char="»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defRPr>
              </a:lvl5pPr>
              <a:lvl6pPr marL="2801767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11180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20592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30004" indent="-254706" algn="l" defTabSz="1018824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99010">
                <a:spcAft>
                  <a:spcPts val="529"/>
                </a:spcAft>
                <a:buClr>
                  <a:srgbClr val="00ABBD"/>
                </a:buClr>
                <a:buNone/>
              </a:pPr>
              <a:r>
                <a:rPr lang="en-US" sz="971" dirty="0">
                  <a:solidFill>
                    <a:srgbClr val="000000"/>
                  </a:solidFill>
                </a:rPr>
                <a:t>Physician Shortages are Concentrated in Rural Areas…</a:t>
              </a:r>
            </a:p>
          </p:txBody>
        </p:sp>
      </p:grpSp>
      <p:sp>
        <p:nvSpPr>
          <p:cNvPr id="753" name="Isosceles Triangle 752"/>
          <p:cNvSpPr/>
          <p:nvPr/>
        </p:nvSpPr>
        <p:spPr>
          <a:xfrm rot="5400000">
            <a:off x="5003781" y="4177215"/>
            <a:ext cx="2429961" cy="196039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99010"/>
            <a:endParaRPr lang="en-US" sz="706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6" name="Group 1035"/>
          <p:cNvGrpSpPr/>
          <p:nvPr/>
        </p:nvGrpSpPr>
        <p:grpSpPr>
          <a:xfrm>
            <a:off x="7077731" y="5508854"/>
            <a:ext cx="2909565" cy="681259"/>
            <a:chOff x="6141828" y="4615895"/>
            <a:chExt cx="3297507" cy="772093"/>
          </a:xfrm>
        </p:grpSpPr>
        <p:grpSp>
          <p:nvGrpSpPr>
            <p:cNvPr id="1029" name="Group 1028"/>
            <p:cNvGrpSpPr/>
            <p:nvPr/>
          </p:nvGrpSpPr>
          <p:grpSpPr>
            <a:xfrm>
              <a:off x="6181350" y="4848507"/>
              <a:ext cx="1243577" cy="243153"/>
              <a:chOff x="6954473" y="4959420"/>
              <a:chExt cx="1243577" cy="243153"/>
            </a:xfrm>
          </p:grpSpPr>
          <p:sp>
            <p:nvSpPr>
              <p:cNvPr id="758" name="Rectangle 757"/>
              <p:cNvSpPr/>
              <p:nvPr/>
            </p:nvSpPr>
            <p:spPr>
              <a:xfrm>
                <a:off x="6954473" y="5006256"/>
                <a:ext cx="182880" cy="13716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99010"/>
                <a:endParaRPr lang="en-US" sz="1588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0" name="TextBox 759"/>
              <p:cNvSpPr txBox="1"/>
              <p:nvPr/>
            </p:nvSpPr>
            <p:spPr>
              <a:xfrm>
                <a:off x="7153710" y="4959420"/>
                <a:ext cx="1044340" cy="24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99010"/>
                <a:r>
                  <a:rPr lang="en-US" sz="794" dirty="0">
                    <a:solidFill>
                      <a:srgbClr val="000000"/>
                    </a:solidFill>
                    <a:latin typeface="Arial"/>
                  </a:rPr>
                  <a:t>0.0% - 2.5%</a:t>
                </a:r>
              </a:p>
            </p:txBody>
          </p:sp>
        </p:grpSp>
        <p:grpSp>
          <p:nvGrpSpPr>
            <p:cNvPr id="1031" name="Group 1030"/>
            <p:cNvGrpSpPr/>
            <p:nvPr/>
          </p:nvGrpSpPr>
          <p:grpSpPr>
            <a:xfrm>
              <a:off x="7180577" y="4848507"/>
              <a:ext cx="1243577" cy="243153"/>
              <a:chOff x="6954473" y="5136929"/>
              <a:chExt cx="1243577" cy="243153"/>
            </a:xfrm>
          </p:grpSpPr>
          <p:sp>
            <p:nvSpPr>
              <p:cNvPr id="755" name="Rectangle 754"/>
              <p:cNvSpPr/>
              <p:nvPr/>
            </p:nvSpPr>
            <p:spPr>
              <a:xfrm>
                <a:off x="6954473" y="5183765"/>
                <a:ext cx="182880" cy="137160"/>
              </a:xfrm>
              <a:prstGeom prst="rect">
                <a:avLst/>
              </a:prstGeom>
              <a:solidFill>
                <a:srgbClr val="90BAC1"/>
              </a:solidFill>
              <a:ln w="6350"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99010"/>
                <a:endParaRPr lang="en-US" sz="1588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1" name="TextBox 760"/>
              <p:cNvSpPr txBox="1"/>
              <p:nvPr/>
            </p:nvSpPr>
            <p:spPr>
              <a:xfrm>
                <a:off x="7153710" y="5136929"/>
                <a:ext cx="1044340" cy="24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99010"/>
                <a:r>
                  <a:rPr lang="en-US" sz="794" dirty="0">
                    <a:solidFill>
                      <a:srgbClr val="000000"/>
                    </a:solidFill>
                    <a:latin typeface="Arial"/>
                  </a:rPr>
                  <a:t>2.6% - 5.0%</a:t>
                </a:r>
              </a:p>
            </p:txBody>
          </p:sp>
        </p:grpSp>
        <p:grpSp>
          <p:nvGrpSpPr>
            <p:cNvPr id="1032" name="Group 1031"/>
            <p:cNvGrpSpPr/>
            <p:nvPr/>
          </p:nvGrpSpPr>
          <p:grpSpPr>
            <a:xfrm>
              <a:off x="8195758" y="4848507"/>
              <a:ext cx="1243577" cy="243153"/>
              <a:chOff x="6954473" y="5314438"/>
              <a:chExt cx="1243577" cy="243153"/>
            </a:xfrm>
          </p:grpSpPr>
          <p:sp>
            <p:nvSpPr>
              <p:cNvPr id="756" name="Rectangle 755"/>
              <p:cNvSpPr/>
              <p:nvPr/>
            </p:nvSpPr>
            <p:spPr>
              <a:xfrm>
                <a:off x="6954473" y="5361274"/>
                <a:ext cx="182880" cy="137160"/>
              </a:xfrm>
              <a:prstGeom prst="rect">
                <a:avLst/>
              </a:prstGeom>
              <a:solidFill>
                <a:srgbClr val="6AA8B2"/>
              </a:solidFill>
              <a:ln w="6350"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99010"/>
                <a:endParaRPr lang="en-US" sz="1588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2" name="TextBox 761"/>
              <p:cNvSpPr txBox="1"/>
              <p:nvPr/>
            </p:nvSpPr>
            <p:spPr>
              <a:xfrm>
                <a:off x="7153710" y="5314438"/>
                <a:ext cx="1044340" cy="24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99010"/>
                <a:r>
                  <a:rPr lang="en-US" sz="794" dirty="0">
                    <a:solidFill>
                      <a:srgbClr val="000000"/>
                    </a:solidFill>
                    <a:latin typeface="Arial"/>
                  </a:rPr>
                  <a:t>5.1% - 10.0%</a:t>
                </a:r>
              </a:p>
            </p:txBody>
          </p:sp>
        </p:grpSp>
        <p:grpSp>
          <p:nvGrpSpPr>
            <p:cNvPr id="1033" name="Group 1032"/>
            <p:cNvGrpSpPr/>
            <p:nvPr/>
          </p:nvGrpSpPr>
          <p:grpSpPr>
            <a:xfrm>
              <a:off x="6526995" y="5143736"/>
              <a:ext cx="1243577" cy="243153"/>
              <a:chOff x="6954473" y="5491947"/>
              <a:chExt cx="1243577" cy="243153"/>
            </a:xfrm>
          </p:grpSpPr>
          <p:sp>
            <p:nvSpPr>
              <p:cNvPr id="757" name="Rectangle 756"/>
              <p:cNvSpPr/>
              <p:nvPr/>
            </p:nvSpPr>
            <p:spPr>
              <a:xfrm>
                <a:off x="6954473" y="5538783"/>
                <a:ext cx="182880" cy="137160"/>
              </a:xfrm>
              <a:prstGeom prst="rect">
                <a:avLst/>
              </a:prstGeom>
              <a:solidFill>
                <a:srgbClr val="3C93A0"/>
              </a:solidFill>
              <a:ln w="6350"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99010"/>
                <a:endParaRPr lang="en-US" sz="1588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3" name="TextBox 762"/>
              <p:cNvSpPr txBox="1"/>
              <p:nvPr/>
            </p:nvSpPr>
            <p:spPr>
              <a:xfrm>
                <a:off x="7153710" y="5491947"/>
                <a:ext cx="1044340" cy="24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99010"/>
                <a:r>
                  <a:rPr lang="en-US" sz="794" dirty="0">
                    <a:solidFill>
                      <a:srgbClr val="000000"/>
                    </a:solidFill>
                    <a:latin typeface="Arial"/>
                  </a:rPr>
                  <a:t>10.1% - 15.0%</a:t>
                </a:r>
              </a:p>
            </p:txBody>
          </p:sp>
        </p:grpSp>
        <p:grpSp>
          <p:nvGrpSpPr>
            <p:cNvPr id="1034" name="Group 1033"/>
            <p:cNvGrpSpPr/>
            <p:nvPr/>
          </p:nvGrpSpPr>
          <p:grpSpPr>
            <a:xfrm>
              <a:off x="7712360" y="5144835"/>
              <a:ext cx="1243577" cy="243153"/>
              <a:chOff x="6954473" y="5669456"/>
              <a:chExt cx="1243577" cy="243153"/>
            </a:xfrm>
          </p:grpSpPr>
          <p:sp>
            <p:nvSpPr>
              <p:cNvPr id="759" name="Rectangle 758"/>
              <p:cNvSpPr/>
              <p:nvPr/>
            </p:nvSpPr>
            <p:spPr>
              <a:xfrm>
                <a:off x="6954473" y="5716292"/>
                <a:ext cx="182880" cy="137160"/>
              </a:xfrm>
              <a:prstGeom prst="rect">
                <a:avLst/>
              </a:prstGeom>
              <a:solidFill>
                <a:srgbClr val="37828F"/>
              </a:solidFill>
              <a:ln w="6350"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99010"/>
                <a:endParaRPr lang="en-US" sz="1588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4" name="TextBox 763"/>
              <p:cNvSpPr txBox="1"/>
              <p:nvPr/>
            </p:nvSpPr>
            <p:spPr>
              <a:xfrm>
                <a:off x="7153710" y="5669456"/>
                <a:ext cx="1044340" cy="243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899010"/>
                <a:r>
                  <a:rPr lang="en-US" sz="794" dirty="0">
                    <a:solidFill>
                      <a:srgbClr val="000000"/>
                    </a:solidFill>
                    <a:latin typeface="Arial"/>
                  </a:rPr>
                  <a:t>15.1% - 100.0%</a:t>
                </a:r>
              </a:p>
            </p:txBody>
          </p:sp>
        </p:grpSp>
        <p:sp>
          <p:nvSpPr>
            <p:cNvPr id="765" name="TextBox 764"/>
            <p:cNvSpPr txBox="1"/>
            <p:nvPr/>
          </p:nvSpPr>
          <p:spPr>
            <a:xfrm>
              <a:off x="6141828" y="4615895"/>
              <a:ext cx="3198480" cy="273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99010"/>
              <a:r>
                <a:rPr lang="en-US" sz="971" b="1" dirty="0">
                  <a:solidFill>
                    <a:srgbClr val="000000"/>
                  </a:solidFill>
                  <a:latin typeface="Arial"/>
                </a:rPr>
                <a:t>Percent of URM Physicians</a:t>
              </a:r>
            </a:p>
          </p:txBody>
        </p:sp>
      </p:grpSp>
      <p:pic>
        <p:nvPicPr>
          <p:cNvPr id="268" name="Picture 267" descr="tilefish2020\656802_1\_Graphics\Illustrator\02 Current Physician Shortages, Graded by Number of HPSA.ai&#10;&#10;tilefish2020\656802_1\_Graphics\Illustrator\02 Current Physician Shortages, Graded by Number of HPSA.png (80%)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9" t="82718" r="23767"/>
          <a:stretch/>
        </p:blipFill>
        <p:spPr>
          <a:xfrm>
            <a:off x="9971794" y="5309001"/>
            <a:ext cx="172780" cy="99829"/>
          </a:xfrm>
          <a:prstGeom prst="rect">
            <a:avLst/>
          </a:prstGeom>
        </p:spPr>
      </p:pic>
      <p:pic>
        <p:nvPicPr>
          <p:cNvPr id="269" name="Picture 268" descr="tilefish2020\656802_1\_Graphics\Illustrator\02 Current Physician Shortages, Graded by Number of HPSA.ai&#10;&#10;tilefish2020\656802_1\_Graphics\Illustrator\02 Current Physician Shortages, Graded by Number of HPSA.png (80%)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t="71235" r="68458" b="-1"/>
          <a:stretch/>
        </p:blipFill>
        <p:spPr>
          <a:xfrm rot="21540000">
            <a:off x="6888292" y="4814016"/>
            <a:ext cx="799027" cy="760570"/>
          </a:xfrm>
          <a:prstGeom prst="rect">
            <a:avLst/>
          </a:prstGeom>
        </p:spPr>
      </p:pic>
      <p:pic>
        <p:nvPicPr>
          <p:cNvPr id="270" name="Picture 269" descr="tilefish2020\656802_1\_Graphics\Illustrator\02 Current Physician Shortages, Graded by Number of HPSA.ai&#10;&#10;tilefish2020\656802_1\_Graphics\Illustrator\02 Current Physician Shortages, Graded by Number of HPSA.png (80%)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5" t="81581" r="49180"/>
          <a:stretch/>
        </p:blipFill>
        <p:spPr>
          <a:xfrm>
            <a:off x="7760831" y="5053447"/>
            <a:ext cx="500974" cy="368667"/>
          </a:xfrm>
          <a:prstGeom prst="rect">
            <a:avLst/>
          </a:prstGeom>
        </p:spPr>
      </p:pic>
      <p:sp>
        <p:nvSpPr>
          <p:cNvPr id="271" name="Rectangle 270"/>
          <p:cNvSpPr>
            <a:spLocks noChangeArrowheads="1"/>
          </p:cNvSpPr>
          <p:nvPr/>
        </p:nvSpPr>
        <p:spPr bwMode="auto">
          <a:xfrm>
            <a:off x="10001296" y="5405239"/>
            <a:ext cx="141064" cy="12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899010"/>
            <a:r>
              <a:rPr lang="en-US" sz="794" b="1" dirty="0">
                <a:solidFill>
                  <a:srgbClr val="000000"/>
                </a:solidFill>
                <a:latin typeface="Arial"/>
              </a:rPr>
              <a:t>PR</a:t>
            </a:r>
            <a:endParaRPr lang="en-US" sz="1765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9829" y="2759596"/>
            <a:ext cx="3600745" cy="3911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9010"/>
            <a:r>
              <a:rPr lang="en-US" sz="971" i="1" dirty="0">
                <a:solidFill>
                  <a:srgbClr val="000000"/>
                </a:solidFill>
                <a:latin typeface="Arial"/>
              </a:rPr>
              <a:t>Current Physician Shortages, Graded by Number of HPSA (Health Professional Shortage Areas)</a:t>
            </a:r>
          </a:p>
        </p:txBody>
      </p:sp>
      <p:sp>
        <p:nvSpPr>
          <p:cNvPr id="149" name="Text Placeholder 4"/>
          <p:cNvSpPr txBox="1">
            <a:spLocks/>
          </p:cNvSpPr>
          <p:nvPr/>
        </p:nvSpPr>
        <p:spPr>
          <a:xfrm>
            <a:off x="2372201" y="655594"/>
            <a:ext cx="2279057" cy="595151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0341" rIns="0" bIns="0" rtlCol="0" anchor="ctr">
            <a:normAutofit/>
          </a:bodyPr>
          <a:lstStyle>
            <a:lvl1pPr marL="341313" indent="-34131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v"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61963" indent="-230188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682625" indent="-22066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914400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6175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r>
              <a:rPr lang="en-US" sz="927" dirty="0">
                <a:solidFill>
                  <a:srgbClr val="000000"/>
                </a:solidFill>
              </a:rPr>
              <a:t>Black and Hispanic Patients Receive Worse Care for 40% and 60% of Core Measures, Respectively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748308" y="2814183"/>
            <a:ext cx="3600745" cy="3911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9010"/>
            <a:r>
              <a:rPr lang="en-US" sz="971" i="1" dirty="0">
                <a:solidFill>
                  <a:srgbClr val="000000"/>
                </a:solidFill>
                <a:latin typeface="Arial"/>
              </a:rPr>
              <a:t>URM Physicians are More Likely to Practice in Underserved Areas</a:t>
            </a:r>
          </a:p>
        </p:txBody>
      </p:sp>
      <p:sp>
        <p:nvSpPr>
          <p:cNvPr id="152" name="Text Placeholder 4"/>
          <p:cNvSpPr txBox="1">
            <a:spLocks/>
          </p:cNvSpPr>
          <p:nvPr/>
        </p:nvSpPr>
        <p:spPr>
          <a:xfrm>
            <a:off x="5196240" y="1472586"/>
            <a:ext cx="2279057" cy="595151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0341" rIns="0" bIns="0" rtlCol="0" anchor="ctr">
            <a:normAutofit/>
          </a:bodyPr>
          <a:lstStyle>
            <a:lvl1pPr marL="341313" indent="-34131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v"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61963" indent="-230188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682625" indent="-22066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914400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6175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r>
              <a:rPr lang="en-US" sz="927" dirty="0">
                <a:solidFill>
                  <a:srgbClr val="000000"/>
                </a:solidFill>
              </a:rPr>
              <a:t>16.5% of the Black and Hispanic Population Claims They Do Not Trust Physicians </a:t>
            </a:r>
          </a:p>
        </p:txBody>
      </p:sp>
      <p:sp>
        <p:nvSpPr>
          <p:cNvPr id="153" name="Text Placeholder 4"/>
          <p:cNvSpPr txBox="1">
            <a:spLocks/>
          </p:cNvSpPr>
          <p:nvPr/>
        </p:nvSpPr>
        <p:spPr>
          <a:xfrm>
            <a:off x="2372201" y="1472586"/>
            <a:ext cx="2315077" cy="595151"/>
          </a:xfrm>
          <a:prstGeom prst="rect">
            <a:avLst/>
          </a:prstGeom>
          <a:solidFill>
            <a:srgbClr val="BFF9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0341" rIns="0" bIns="0" rtlCol="0" anchor="ctr">
            <a:noAutofit/>
          </a:bodyPr>
          <a:lstStyle>
            <a:lvl1pPr marL="341313" indent="-34131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v"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61963" indent="-230188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682625" indent="-22066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914400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6175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endParaRPr lang="en-US" sz="927" dirty="0">
              <a:solidFill>
                <a:srgbClr val="000000"/>
              </a:solidFill>
            </a:endParaRPr>
          </a:p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r>
              <a:rPr lang="en-US" sz="927" dirty="0">
                <a:solidFill>
                  <a:srgbClr val="000000"/>
                </a:solidFill>
              </a:rPr>
              <a:t>22% of Black and  34% of Hispanic Patients Prefer Doctors of Their Same Race or Ethnicity</a:t>
            </a:r>
          </a:p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endParaRPr lang="en-US" sz="927" dirty="0">
              <a:solidFill>
                <a:srgbClr val="000000"/>
              </a:solidFill>
            </a:endParaRPr>
          </a:p>
        </p:txBody>
      </p:sp>
      <p:sp>
        <p:nvSpPr>
          <p:cNvPr id="154" name="Text Placeholder 4"/>
          <p:cNvSpPr txBox="1">
            <a:spLocks/>
          </p:cNvSpPr>
          <p:nvPr/>
        </p:nvSpPr>
        <p:spPr>
          <a:xfrm>
            <a:off x="5196240" y="649412"/>
            <a:ext cx="2279057" cy="595151"/>
          </a:xfrm>
          <a:prstGeom prst="rect">
            <a:avLst/>
          </a:prstGeom>
          <a:solidFill>
            <a:srgbClr val="BFF9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0341" rIns="0" bIns="0" rtlCol="0" anchor="ctr">
            <a:normAutofit/>
          </a:bodyPr>
          <a:lstStyle>
            <a:lvl1pPr marL="341313" indent="-34131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v"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61963" indent="-230188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682625" indent="-22066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914400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6175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r>
              <a:rPr lang="en-US" sz="927" dirty="0">
                <a:solidFill>
                  <a:srgbClr val="000000"/>
                </a:solidFill>
              </a:rPr>
              <a:t>45% of Spanish-Speaking Hispanic Americans Have Communication Problems with their Doctor</a:t>
            </a:r>
          </a:p>
        </p:txBody>
      </p:sp>
      <p:sp>
        <p:nvSpPr>
          <p:cNvPr id="155" name="Text Placeholder 4"/>
          <p:cNvSpPr txBox="1">
            <a:spLocks/>
          </p:cNvSpPr>
          <p:nvPr/>
        </p:nvSpPr>
        <p:spPr>
          <a:xfrm>
            <a:off x="8020280" y="660327"/>
            <a:ext cx="2279057" cy="595151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0341" rIns="0" bIns="0" rtlCol="0" anchor="ctr">
            <a:normAutofit/>
          </a:bodyPr>
          <a:lstStyle>
            <a:lvl1pPr marL="341313" indent="-34131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v"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61963" indent="-230188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682625" indent="-22066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914400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6175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r>
              <a:rPr lang="en-US" sz="927" dirty="0">
                <a:solidFill>
                  <a:srgbClr val="000000"/>
                </a:solidFill>
              </a:rPr>
              <a:t>Black Newborn Mortality is 19% Lower Under the Care of Black Doctors</a:t>
            </a:r>
          </a:p>
        </p:txBody>
      </p:sp>
      <p:sp>
        <p:nvSpPr>
          <p:cNvPr id="156" name="Text Placeholder 4"/>
          <p:cNvSpPr txBox="1">
            <a:spLocks/>
          </p:cNvSpPr>
          <p:nvPr/>
        </p:nvSpPr>
        <p:spPr>
          <a:xfrm>
            <a:off x="8020280" y="1472586"/>
            <a:ext cx="2279057" cy="595151"/>
          </a:xfrm>
          <a:prstGeom prst="rect">
            <a:avLst/>
          </a:prstGeom>
          <a:solidFill>
            <a:srgbClr val="BFF9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0341" rIns="0" bIns="0" rtlCol="0" anchor="ctr">
            <a:normAutofit/>
          </a:bodyPr>
          <a:lstStyle>
            <a:lvl1pPr marL="341313" indent="-34131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v"/>
              <a:defRPr sz="1200" b="1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61963" indent="-230188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682625" indent="-220663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914400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146175" indent="-231775" algn="l" defTabSz="1018824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99010">
              <a:spcAft>
                <a:spcPts val="529"/>
              </a:spcAft>
              <a:buClr>
                <a:srgbClr val="00ABBD"/>
              </a:buClr>
              <a:buNone/>
            </a:pPr>
            <a:r>
              <a:rPr lang="en-US" sz="927" dirty="0">
                <a:solidFill>
                  <a:srgbClr val="000000"/>
                </a:solidFill>
              </a:rPr>
              <a:t>A Recent Study Demonstrated Race-Concordant Patient Care Resulted in 20% Higher Satisfaction Ratings </a:t>
            </a:r>
          </a:p>
        </p:txBody>
      </p:sp>
    </p:spTree>
    <p:extLst>
      <p:ext uri="{BB962C8B-B14F-4D97-AF65-F5344CB8AC3E}">
        <p14:creationId xmlns:p14="http://schemas.microsoft.com/office/powerpoint/2010/main" val="237156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BDA874-E7AD-4E66-A1AB-238EC7583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Section II: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857F8-BE1F-43D0-9FC0-0F841D15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Puerto Rico</a:t>
            </a:r>
          </a:p>
        </p:txBody>
      </p:sp>
    </p:spTree>
    <p:extLst>
      <p:ext uri="{BB962C8B-B14F-4D97-AF65-F5344CB8AC3E}">
        <p14:creationId xmlns:p14="http://schemas.microsoft.com/office/powerpoint/2010/main" val="400427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CD8295-7233-4D16-A231-5FBF91982440}"/>
              </a:ext>
            </a:extLst>
          </p:cNvPr>
          <p:cNvSpPr txBox="1"/>
          <p:nvPr/>
        </p:nvSpPr>
        <p:spPr>
          <a:xfrm>
            <a:off x="0" y="171027"/>
            <a:ext cx="643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Dates of Completion: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F331B-E898-4E77-9A0E-AF68A1529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3" y="1875808"/>
            <a:ext cx="5298220" cy="3601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041DF8-F756-41F4-B92F-C50EEB77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612" y="432637"/>
            <a:ext cx="6532868" cy="57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633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B116A8-36B5-44C1-9A4B-6EC12F0A4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567339"/>
              </p:ext>
            </p:extLst>
          </p:nvPr>
        </p:nvGraphicFramePr>
        <p:xfrm>
          <a:off x="1263578" y="1299568"/>
          <a:ext cx="9664847" cy="4080684"/>
        </p:xfrm>
        <a:graphic>
          <a:graphicData uri="http://schemas.openxmlformats.org/drawingml/2006/table">
            <a:tbl>
              <a:tblPr firstRow="1" firstCol="1" bandRow="1"/>
              <a:tblGrid>
                <a:gridCol w="5488186">
                  <a:extLst>
                    <a:ext uri="{9D8B030D-6E8A-4147-A177-3AD203B41FA5}">
                      <a16:colId xmlns:a16="http://schemas.microsoft.com/office/drawing/2014/main" val="3194657344"/>
                    </a:ext>
                  </a:extLst>
                </a:gridCol>
                <a:gridCol w="2252092">
                  <a:extLst>
                    <a:ext uri="{9D8B030D-6E8A-4147-A177-3AD203B41FA5}">
                      <a16:colId xmlns:a16="http://schemas.microsoft.com/office/drawing/2014/main" val="3227488220"/>
                    </a:ext>
                  </a:extLst>
                </a:gridCol>
                <a:gridCol w="1924569">
                  <a:extLst>
                    <a:ext uri="{9D8B030D-6E8A-4147-A177-3AD203B41FA5}">
                      <a16:colId xmlns:a16="http://schemas.microsoft.com/office/drawing/2014/main" val="1603165143"/>
                    </a:ext>
                  </a:extLst>
                </a:gridCol>
              </a:tblGrid>
              <a:tr h="487871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Indicator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9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Ponce Region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9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Puerto Rico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9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69922"/>
                  </a:ext>
                </a:extLst>
              </a:tr>
              <a:tr h="87235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Percentage of Individuals Under Poverty Level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51.8%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44.5%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799735"/>
                  </a:ext>
                </a:extLst>
              </a:tr>
              <a:tr h="87235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Percentage of Households That Are Single Mother Families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24.6%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23.5%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353834"/>
                  </a:ext>
                </a:extLst>
              </a:tr>
              <a:tr h="872357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Percentage of Households That Are Elderly Living Alone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12.9%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12.9%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510990"/>
                  </a:ext>
                </a:extLst>
              </a:tr>
              <a:tr h="48787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Percentage of Individuals with a Disability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21.1%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21.4%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986121"/>
                  </a:ext>
                </a:extLst>
              </a:tr>
              <a:tr h="487871">
                <a:tc>
                  <a:txBody>
                    <a:bodyPr/>
                    <a:lstStyle/>
                    <a:p>
                      <a:pPr marL="0" marR="0" algn="l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Percentage of Uninsured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>
                      <a:noFill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5.0%</a:t>
                      </a:r>
                      <a:endParaRPr lang="en-US" sz="4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6.2%</a:t>
                      </a:r>
                      <a:endParaRPr lang="en-US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795" marR="153795" marT="21360" marB="0" anchor="ctr">
                    <a:lnL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AD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580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5393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7C64048-05E9-40D2-90E0-F9D15EE291E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016" y="643466"/>
            <a:ext cx="8603967" cy="5571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8206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D2A08CC2-0041-44E3-A070-49E51EFF9F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261617"/>
            <a:ext cx="10905066" cy="4334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66030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iber">
      <a:dk1>
        <a:srgbClr val="000000"/>
      </a:dk1>
      <a:lt1>
        <a:srgbClr val="FFFFFF"/>
      </a:lt1>
      <a:dk2>
        <a:srgbClr val="00355F"/>
      </a:dk2>
      <a:lt2>
        <a:srgbClr val="4D4D4D"/>
      </a:lt2>
      <a:accent1>
        <a:srgbClr val="00ABBD"/>
      </a:accent1>
      <a:accent2>
        <a:srgbClr val="7F7F7F"/>
      </a:accent2>
      <a:accent3>
        <a:srgbClr val="D9D9D9"/>
      </a:accent3>
      <a:accent4>
        <a:srgbClr val="1D374A"/>
      </a:accent4>
      <a:accent5>
        <a:srgbClr val="C5D9E8"/>
      </a:accent5>
      <a:accent6>
        <a:srgbClr val="BFF9FF"/>
      </a:accent6>
      <a:hlink>
        <a:srgbClr val="0000FF"/>
      </a:hlink>
      <a:folHlink>
        <a:srgbClr val="FF00FF"/>
      </a:folHlink>
    </a:clrScheme>
    <a:fontScheme name="Custom 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572</Words>
  <Application>Microsoft Office PowerPoint</Application>
  <PresentationFormat>Widescreen</PresentationFormat>
  <Paragraphs>87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Gotham Black</vt:lpstr>
      <vt:lpstr>Roboto</vt:lpstr>
      <vt:lpstr>Roboto Slab</vt:lpstr>
      <vt:lpstr>Symbol</vt:lpstr>
      <vt:lpstr>Wingdings</vt:lpstr>
      <vt:lpstr>Office Theme</vt:lpstr>
      <vt:lpstr>1_Office Theme</vt:lpstr>
      <vt:lpstr>St. Louis REALTORS® Urban Affairs Forum  Saint Louis – Puerto Rico</vt:lpstr>
      <vt:lpstr>Data metrics</vt:lpstr>
      <vt:lpstr>Growing Demand for Healthcare Professionals, Especially in Key Demographics…</vt:lpstr>
      <vt:lpstr>…While Regional and Racial Mismatch in Demand and Supply of Physicians Across the U.S Exacerbates Imbalance</vt:lpstr>
      <vt:lpstr>Puerto Rico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Saint Louis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Lenihan</dc:creator>
  <cp:lastModifiedBy>David Lenihan</cp:lastModifiedBy>
  <cp:revision>3</cp:revision>
  <dcterms:created xsi:type="dcterms:W3CDTF">2021-06-09T12:53:35Z</dcterms:created>
  <dcterms:modified xsi:type="dcterms:W3CDTF">2021-06-09T14:40:44Z</dcterms:modified>
</cp:coreProperties>
</file>